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8" r:id="rId8"/>
    <p:sldId id="264" r:id="rId9"/>
    <p:sldId id="265" r:id="rId10"/>
    <p:sldId id="262" r:id="rId11"/>
    <p:sldId id="266" r:id="rId12"/>
    <p:sldId id="267" r:id="rId13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94DD8-4184-4841-A9F0-78923F77DF0B}" v="1" dt="2023-01-16T11:38:45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B0925-00C2-4475-BFB0-7C5E07F1A981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35D7247-44E5-4683-92F9-2C72B131C243}">
      <dgm:prSet phldrT="[Text]" custT="1"/>
      <dgm:spPr/>
      <dgm:t>
        <a:bodyPr/>
        <a:lstStyle/>
        <a:p>
          <a:r>
            <a:rPr lang="de-DE" sz="2400" dirty="0"/>
            <a:t>motorisch</a:t>
          </a:r>
          <a:endParaRPr lang="de-DE" sz="2800" dirty="0"/>
        </a:p>
      </dgm:t>
    </dgm:pt>
    <dgm:pt modelId="{3EE6374A-9DF4-4E0A-A44C-8B525CBDD5CF}" type="parTrans" cxnId="{1B241894-046A-4786-A285-295446ABAC76}">
      <dgm:prSet/>
      <dgm:spPr/>
      <dgm:t>
        <a:bodyPr/>
        <a:lstStyle/>
        <a:p>
          <a:endParaRPr lang="de-DE"/>
        </a:p>
      </dgm:t>
    </dgm:pt>
    <dgm:pt modelId="{DFF647C5-4E51-4674-B256-9E540376F361}" type="sibTrans" cxnId="{1B241894-046A-4786-A285-295446ABAC76}">
      <dgm:prSet/>
      <dgm:spPr/>
      <dgm:t>
        <a:bodyPr/>
        <a:lstStyle/>
        <a:p>
          <a:endParaRPr lang="de-DE"/>
        </a:p>
      </dgm:t>
    </dgm:pt>
    <dgm:pt modelId="{760191FA-7374-4184-8B8F-593FD0FCAD6D}">
      <dgm:prSet phldrT="[Text]" custT="1"/>
      <dgm:spPr/>
      <dgm:t>
        <a:bodyPr/>
        <a:lstStyle/>
        <a:p>
          <a:r>
            <a:rPr lang="de-DE" sz="1100" dirty="0" err="1"/>
            <a:t>Einbeinstand</a:t>
          </a:r>
          <a:endParaRPr lang="de-DE" sz="1100" dirty="0"/>
        </a:p>
      </dgm:t>
    </dgm:pt>
    <dgm:pt modelId="{DCD27E88-70DA-48CE-A39D-4BE30F9B3B54}" type="parTrans" cxnId="{9A957DBE-DAAC-46D2-8868-DAF1AB29E0F4}">
      <dgm:prSet/>
      <dgm:spPr/>
      <dgm:t>
        <a:bodyPr/>
        <a:lstStyle/>
        <a:p>
          <a:endParaRPr lang="de-DE"/>
        </a:p>
      </dgm:t>
    </dgm:pt>
    <dgm:pt modelId="{00805458-145D-4976-AC12-79FA64ECA96D}" type="sibTrans" cxnId="{9A957DBE-DAAC-46D2-8868-DAF1AB29E0F4}">
      <dgm:prSet/>
      <dgm:spPr/>
      <dgm:t>
        <a:bodyPr/>
        <a:lstStyle/>
        <a:p>
          <a:endParaRPr lang="de-DE"/>
        </a:p>
      </dgm:t>
    </dgm:pt>
    <dgm:pt modelId="{103145BF-9909-4A61-B575-788F39687755}">
      <dgm:prSet phldrT="[Text]" custT="1"/>
      <dgm:spPr/>
      <dgm:t>
        <a:bodyPr/>
        <a:lstStyle/>
        <a:p>
          <a:r>
            <a:rPr lang="de-DE" sz="1400" dirty="0"/>
            <a:t>Ball fangen</a:t>
          </a:r>
        </a:p>
      </dgm:t>
    </dgm:pt>
    <dgm:pt modelId="{23A2F619-651A-4EB5-A405-6ADF4E312E70}" type="parTrans" cxnId="{5EC18768-08FB-4134-9639-92DFC71387B4}">
      <dgm:prSet/>
      <dgm:spPr/>
      <dgm:t>
        <a:bodyPr/>
        <a:lstStyle/>
        <a:p>
          <a:endParaRPr lang="de-DE"/>
        </a:p>
      </dgm:t>
    </dgm:pt>
    <dgm:pt modelId="{E34527DB-9518-4A9B-B34D-C38D6D74A2F3}" type="sibTrans" cxnId="{5EC18768-08FB-4134-9639-92DFC71387B4}">
      <dgm:prSet/>
      <dgm:spPr/>
      <dgm:t>
        <a:bodyPr/>
        <a:lstStyle/>
        <a:p>
          <a:endParaRPr lang="de-DE"/>
        </a:p>
      </dgm:t>
    </dgm:pt>
    <dgm:pt modelId="{990657B1-36CE-4515-AD2A-2FF87B68992E}">
      <dgm:prSet phldrT="[Text]" custT="1"/>
      <dgm:spPr/>
      <dgm:t>
        <a:bodyPr/>
        <a:lstStyle/>
        <a:p>
          <a:r>
            <a:rPr lang="de-DE" sz="2400" dirty="0"/>
            <a:t>sprachlich</a:t>
          </a:r>
        </a:p>
      </dgm:t>
    </dgm:pt>
    <dgm:pt modelId="{7BD780CE-79B0-4115-8CEC-0DBC707D7B75}" type="parTrans" cxnId="{56F2B096-D713-44BC-A76D-BBB4799125CD}">
      <dgm:prSet/>
      <dgm:spPr/>
      <dgm:t>
        <a:bodyPr/>
        <a:lstStyle/>
        <a:p>
          <a:endParaRPr lang="de-DE"/>
        </a:p>
      </dgm:t>
    </dgm:pt>
    <dgm:pt modelId="{7059B19F-A5F7-451B-8041-DE09898E5958}" type="sibTrans" cxnId="{56F2B096-D713-44BC-A76D-BBB4799125CD}">
      <dgm:prSet/>
      <dgm:spPr/>
      <dgm:t>
        <a:bodyPr/>
        <a:lstStyle/>
        <a:p>
          <a:endParaRPr lang="de-DE"/>
        </a:p>
      </dgm:t>
    </dgm:pt>
    <dgm:pt modelId="{16EF2516-39BE-44C2-9C6C-08EBF63950FE}">
      <dgm:prSet phldrT="[Text]" custT="1"/>
      <dgm:spPr/>
      <dgm:t>
        <a:bodyPr/>
        <a:lstStyle/>
        <a:p>
          <a:r>
            <a:rPr lang="de-DE" sz="1200" dirty="0"/>
            <a:t>Ganze Sätze sprechen</a:t>
          </a:r>
        </a:p>
      </dgm:t>
    </dgm:pt>
    <dgm:pt modelId="{E30A0BFE-C077-4129-9714-14D9EB496828}" type="parTrans" cxnId="{5DBEAF53-E61B-4854-9BF2-B64968AB7779}">
      <dgm:prSet/>
      <dgm:spPr/>
      <dgm:t>
        <a:bodyPr/>
        <a:lstStyle/>
        <a:p>
          <a:endParaRPr lang="de-DE"/>
        </a:p>
      </dgm:t>
    </dgm:pt>
    <dgm:pt modelId="{8A1ACA6E-2065-4C28-8F6B-DA440A384AA0}" type="sibTrans" cxnId="{5DBEAF53-E61B-4854-9BF2-B64968AB7779}">
      <dgm:prSet/>
      <dgm:spPr/>
      <dgm:t>
        <a:bodyPr/>
        <a:lstStyle/>
        <a:p>
          <a:endParaRPr lang="de-DE"/>
        </a:p>
      </dgm:t>
    </dgm:pt>
    <dgm:pt modelId="{C9B6DD87-DC40-4C05-B44A-12251D1D5458}">
      <dgm:prSet phldrT="[Text]" custT="1"/>
      <dgm:spPr/>
      <dgm:t>
        <a:bodyPr/>
        <a:lstStyle/>
        <a:p>
          <a:r>
            <a:rPr lang="de-DE" sz="2800" dirty="0"/>
            <a:t>sozial</a:t>
          </a:r>
        </a:p>
      </dgm:t>
    </dgm:pt>
    <dgm:pt modelId="{22D4D778-AB64-4DE7-8011-80AEA366EB26}" type="parTrans" cxnId="{073EFA48-C40E-4769-B4E4-C1FC13FE7714}">
      <dgm:prSet/>
      <dgm:spPr/>
      <dgm:t>
        <a:bodyPr/>
        <a:lstStyle/>
        <a:p>
          <a:endParaRPr lang="de-DE"/>
        </a:p>
      </dgm:t>
    </dgm:pt>
    <dgm:pt modelId="{793033E1-02AA-4079-899C-CDB3238A8F96}" type="sibTrans" cxnId="{073EFA48-C40E-4769-B4E4-C1FC13FE7714}">
      <dgm:prSet/>
      <dgm:spPr/>
      <dgm:t>
        <a:bodyPr/>
        <a:lstStyle/>
        <a:p>
          <a:endParaRPr lang="de-DE"/>
        </a:p>
      </dgm:t>
    </dgm:pt>
    <dgm:pt modelId="{52C5C227-DA9E-4CEA-979C-0F19B523B9AB}">
      <dgm:prSet phldrT="[Text]" custT="1"/>
      <dgm:spPr/>
      <dgm:t>
        <a:bodyPr/>
        <a:lstStyle/>
        <a:p>
          <a:r>
            <a:rPr lang="de-DE" sz="1200" dirty="0"/>
            <a:t>Seilspringen</a:t>
          </a:r>
        </a:p>
      </dgm:t>
    </dgm:pt>
    <dgm:pt modelId="{DE362ED2-A1B6-40D3-BE2A-FD3EE5919B6E}" type="parTrans" cxnId="{81A9424A-367D-43D1-8B07-533CB9F5AFFD}">
      <dgm:prSet/>
      <dgm:spPr/>
      <dgm:t>
        <a:bodyPr/>
        <a:lstStyle/>
        <a:p>
          <a:endParaRPr lang="de-DE"/>
        </a:p>
      </dgm:t>
    </dgm:pt>
    <dgm:pt modelId="{D5212CE1-2CAD-44E5-8953-F1ABD174E620}" type="sibTrans" cxnId="{81A9424A-367D-43D1-8B07-533CB9F5AFFD}">
      <dgm:prSet/>
      <dgm:spPr/>
      <dgm:t>
        <a:bodyPr/>
        <a:lstStyle/>
        <a:p>
          <a:endParaRPr lang="de-DE"/>
        </a:p>
      </dgm:t>
    </dgm:pt>
    <dgm:pt modelId="{E42F8EB0-5247-4D6B-AA0A-4FBA3103F6EE}">
      <dgm:prSet phldrT="[Text]" custT="1"/>
      <dgm:spPr/>
      <dgm:t>
        <a:bodyPr/>
        <a:lstStyle/>
        <a:p>
          <a:r>
            <a:rPr lang="de-DE" sz="1100" dirty="0"/>
            <a:t>schneiden und kleben</a:t>
          </a:r>
          <a:endParaRPr lang="de-DE" sz="900" dirty="0"/>
        </a:p>
      </dgm:t>
    </dgm:pt>
    <dgm:pt modelId="{98830904-4F57-4D4A-802A-8DBC4C0D15C5}" type="parTrans" cxnId="{93BDF671-EDD3-444F-B31C-83E97787EEB7}">
      <dgm:prSet/>
      <dgm:spPr/>
      <dgm:t>
        <a:bodyPr/>
        <a:lstStyle/>
        <a:p>
          <a:endParaRPr lang="de-DE"/>
        </a:p>
      </dgm:t>
    </dgm:pt>
    <dgm:pt modelId="{8C0A9C36-D1E3-4756-AB25-3CDBC533004A}" type="sibTrans" cxnId="{93BDF671-EDD3-444F-B31C-83E97787EEB7}">
      <dgm:prSet/>
      <dgm:spPr/>
      <dgm:t>
        <a:bodyPr/>
        <a:lstStyle/>
        <a:p>
          <a:endParaRPr lang="de-DE"/>
        </a:p>
      </dgm:t>
    </dgm:pt>
    <dgm:pt modelId="{48273BF1-FE20-46D8-AA26-6DC7D35ABB8B}">
      <dgm:prSet phldrT="[Text]" custT="1"/>
      <dgm:spPr/>
      <dgm:t>
        <a:bodyPr/>
        <a:lstStyle/>
        <a:p>
          <a:r>
            <a:rPr lang="de-DE" sz="1200"/>
            <a:t>Stifthaltung</a:t>
          </a:r>
          <a:endParaRPr lang="de-DE" sz="1200" dirty="0"/>
        </a:p>
      </dgm:t>
    </dgm:pt>
    <dgm:pt modelId="{7E0388CE-8968-4C97-823F-F27471C27E03}" type="parTrans" cxnId="{941C124E-13C9-4F34-92AD-EE0C05100156}">
      <dgm:prSet/>
      <dgm:spPr/>
      <dgm:t>
        <a:bodyPr/>
        <a:lstStyle/>
        <a:p>
          <a:endParaRPr lang="de-DE"/>
        </a:p>
      </dgm:t>
    </dgm:pt>
    <dgm:pt modelId="{15F85704-821C-4700-B85B-1C9DED6C19B9}" type="sibTrans" cxnId="{941C124E-13C9-4F34-92AD-EE0C05100156}">
      <dgm:prSet/>
      <dgm:spPr/>
      <dgm:t>
        <a:bodyPr/>
        <a:lstStyle/>
        <a:p>
          <a:endParaRPr lang="de-DE"/>
        </a:p>
      </dgm:t>
    </dgm:pt>
    <dgm:pt modelId="{CDB4DD7A-6687-410E-9C5B-30401E30BF52}">
      <dgm:prSet phldrT="[Text]" custT="1"/>
      <dgm:spPr/>
      <dgm:t>
        <a:bodyPr/>
        <a:lstStyle/>
        <a:p>
          <a:r>
            <a:rPr lang="de-DE" sz="1200" dirty="0" err="1"/>
            <a:t>Nacher</a:t>
          </a:r>
          <a:r>
            <a:rPr lang="de-DE" sz="1200" dirty="0"/>
            <a:t>-zählen von Erlebnissen</a:t>
          </a:r>
        </a:p>
      </dgm:t>
    </dgm:pt>
    <dgm:pt modelId="{C0674106-08CF-4706-8CC6-20C6A59AA833}" type="parTrans" cxnId="{4B368304-481A-4215-B76A-C57C76D948AD}">
      <dgm:prSet/>
      <dgm:spPr/>
      <dgm:t>
        <a:bodyPr/>
        <a:lstStyle/>
        <a:p>
          <a:endParaRPr lang="de-DE"/>
        </a:p>
      </dgm:t>
    </dgm:pt>
    <dgm:pt modelId="{EBFDF8B4-DB2E-4F4A-8054-62BA6EF018CA}" type="sibTrans" cxnId="{4B368304-481A-4215-B76A-C57C76D948AD}">
      <dgm:prSet/>
      <dgm:spPr/>
      <dgm:t>
        <a:bodyPr/>
        <a:lstStyle/>
        <a:p>
          <a:endParaRPr lang="de-DE"/>
        </a:p>
      </dgm:t>
    </dgm:pt>
    <dgm:pt modelId="{C92F2A90-6AAA-4925-83A1-D8580FA366CD}">
      <dgm:prSet phldrT="[Text]" custT="1"/>
      <dgm:spPr/>
      <dgm:t>
        <a:bodyPr/>
        <a:lstStyle/>
        <a:p>
          <a:r>
            <a:rPr lang="de-DE" sz="1200" dirty="0"/>
            <a:t>Silben schwingen</a:t>
          </a:r>
        </a:p>
      </dgm:t>
    </dgm:pt>
    <dgm:pt modelId="{E643FD63-9DD4-4174-9869-4D9F808B1199}" type="parTrans" cxnId="{FBD3FA45-B850-4095-B8B7-9FF76ED75A27}">
      <dgm:prSet/>
      <dgm:spPr/>
      <dgm:t>
        <a:bodyPr/>
        <a:lstStyle/>
        <a:p>
          <a:endParaRPr lang="de-DE"/>
        </a:p>
      </dgm:t>
    </dgm:pt>
    <dgm:pt modelId="{1AD4A529-2511-42ED-A3A7-3F7D7D938D2D}" type="sibTrans" cxnId="{FBD3FA45-B850-4095-B8B7-9FF76ED75A27}">
      <dgm:prSet/>
      <dgm:spPr/>
      <dgm:t>
        <a:bodyPr/>
        <a:lstStyle/>
        <a:p>
          <a:endParaRPr lang="de-DE"/>
        </a:p>
      </dgm:t>
    </dgm:pt>
    <dgm:pt modelId="{7FCADBB1-C441-4073-8C90-E99E8EDBEFDF}">
      <dgm:prSet phldrT="[Text]" custT="1"/>
      <dgm:spPr/>
      <dgm:t>
        <a:bodyPr/>
        <a:lstStyle/>
        <a:p>
          <a:r>
            <a:rPr lang="de-DE" sz="1200" dirty="0"/>
            <a:t>Vorlesen</a:t>
          </a:r>
        </a:p>
      </dgm:t>
    </dgm:pt>
    <dgm:pt modelId="{A14CCEC6-0295-4A24-8312-B2B67D859B3C}" type="parTrans" cxnId="{E38DC324-6B44-4411-AAD2-CDA1A2DC79BC}">
      <dgm:prSet/>
      <dgm:spPr/>
      <dgm:t>
        <a:bodyPr/>
        <a:lstStyle/>
        <a:p>
          <a:endParaRPr lang="de-DE"/>
        </a:p>
      </dgm:t>
    </dgm:pt>
    <dgm:pt modelId="{23824430-6964-4E79-AF5B-D560B4D41AA2}" type="sibTrans" cxnId="{E38DC324-6B44-4411-AAD2-CDA1A2DC79BC}">
      <dgm:prSet/>
      <dgm:spPr/>
      <dgm:t>
        <a:bodyPr/>
        <a:lstStyle/>
        <a:p>
          <a:endParaRPr lang="de-DE"/>
        </a:p>
      </dgm:t>
    </dgm:pt>
    <dgm:pt modelId="{9EB08E95-3042-4EDF-86E7-AD329B16E165}">
      <dgm:prSet phldrT="[Text]" custT="1"/>
      <dgm:spPr/>
      <dgm:t>
        <a:bodyPr/>
        <a:lstStyle/>
        <a:p>
          <a:r>
            <a:rPr lang="de-DE" sz="1200" dirty="0"/>
            <a:t>Zuhören</a:t>
          </a:r>
        </a:p>
      </dgm:t>
    </dgm:pt>
    <dgm:pt modelId="{B6312605-21A0-436E-A837-577FFFEC3128}" type="parTrans" cxnId="{6C361C32-CC7A-4D96-A049-1F599BDCA87C}">
      <dgm:prSet/>
      <dgm:spPr/>
      <dgm:t>
        <a:bodyPr/>
        <a:lstStyle/>
        <a:p>
          <a:endParaRPr lang="de-DE"/>
        </a:p>
      </dgm:t>
    </dgm:pt>
    <dgm:pt modelId="{B33655E6-F302-4F45-BAF1-FCB516E7F41D}" type="sibTrans" cxnId="{6C361C32-CC7A-4D96-A049-1F599BDCA87C}">
      <dgm:prSet/>
      <dgm:spPr/>
      <dgm:t>
        <a:bodyPr/>
        <a:lstStyle/>
        <a:p>
          <a:endParaRPr lang="de-DE"/>
        </a:p>
      </dgm:t>
    </dgm:pt>
    <dgm:pt modelId="{13268C36-90CF-42A9-A9DA-9C8241164AE8}">
      <dgm:prSet phldrT="[Text]" custT="1"/>
      <dgm:spPr/>
      <dgm:t>
        <a:bodyPr/>
        <a:lstStyle/>
        <a:p>
          <a:r>
            <a:rPr lang="de-DE" sz="1100" dirty="0"/>
            <a:t>Durchhalte-vermögen</a:t>
          </a:r>
        </a:p>
      </dgm:t>
    </dgm:pt>
    <dgm:pt modelId="{026F1DCF-E10D-4AC9-B77A-85C067D07054}" type="sibTrans" cxnId="{1CBAE82F-239E-4FC4-B57A-C883E47FBCF4}">
      <dgm:prSet/>
      <dgm:spPr/>
      <dgm:t>
        <a:bodyPr/>
        <a:lstStyle/>
        <a:p>
          <a:endParaRPr lang="de-DE"/>
        </a:p>
      </dgm:t>
    </dgm:pt>
    <dgm:pt modelId="{1EC8D0B6-B0DB-4D0D-9DDE-8066F5AC735E}" type="parTrans" cxnId="{1CBAE82F-239E-4FC4-B57A-C883E47FBCF4}">
      <dgm:prSet/>
      <dgm:spPr/>
      <dgm:t>
        <a:bodyPr/>
        <a:lstStyle/>
        <a:p>
          <a:endParaRPr lang="de-DE"/>
        </a:p>
      </dgm:t>
    </dgm:pt>
    <dgm:pt modelId="{10B77035-524B-465C-B8A5-2384978700E9}">
      <dgm:prSet phldrT="[Text]" custT="1"/>
      <dgm:spPr/>
      <dgm:t>
        <a:bodyPr/>
        <a:lstStyle/>
        <a:p>
          <a:r>
            <a:rPr lang="de-DE" sz="1100" dirty="0"/>
            <a:t>Aufmerksam-</a:t>
          </a:r>
          <a:r>
            <a:rPr lang="de-DE" sz="1100" dirty="0" err="1"/>
            <a:t>keit</a:t>
          </a:r>
          <a:r>
            <a:rPr lang="de-DE" sz="1100" dirty="0"/>
            <a:t> beibehalten</a:t>
          </a:r>
        </a:p>
      </dgm:t>
    </dgm:pt>
    <dgm:pt modelId="{603780AE-6788-45F4-9757-9DC237B58322}" type="sibTrans" cxnId="{72C62469-EFBD-422E-B24D-76E385704705}">
      <dgm:prSet/>
      <dgm:spPr/>
      <dgm:t>
        <a:bodyPr/>
        <a:lstStyle/>
        <a:p>
          <a:endParaRPr lang="de-DE"/>
        </a:p>
      </dgm:t>
    </dgm:pt>
    <dgm:pt modelId="{1B7CA6D8-4769-4DF3-928D-DE5B77CD289A}" type="parTrans" cxnId="{72C62469-EFBD-422E-B24D-76E385704705}">
      <dgm:prSet/>
      <dgm:spPr/>
      <dgm:t>
        <a:bodyPr/>
        <a:lstStyle/>
        <a:p>
          <a:endParaRPr lang="de-DE"/>
        </a:p>
      </dgm:t>
    </dgm:pt>
    <dgm:pt modelId="{D6403728-76A8-418A-83EF-5B3A4254C0AD}">
      <dgm:prSet phldrT="[Text]" custT="1"/>
      <dgm:spPr/>
      <dgm:t>
        <a:bodyPr/>
        <a:lstStyle/>
        <a:p>
          <a:r>
            <a:rPr lang="de-DE" sz="1100" dirty="0"/>
            <a:t>Selbständig-</a:t>
          </a:r>
          <a:r>
            <a:rPr lang="de-DE" sz="1100" dirty="0" err="1"/>
            <a:t>keit</a:t>
          </a:r>
          <a:r>
            <a:rPr lang="de-DE" sz="1100" dirty="0"/>
            <a:t> </a:t>
          </a:r>
        </a:p>
      </dgm:t>
    </dgm:pt>
    <dgm:pt modelId="{CDAF93CE-D84F-4079-B961-FE552E44A3A5}" type="sibTrans" cxnId="{056A50CE-57B3-423F-BC5D-07627E1A0125}">
      <dgm:prSet/>
      <dgm:spPr/>
      <dgm:t>
        <a:bodyPr/>
        <a:lstStyle/>
        <a:p>
          <a:endParaRPr lang="de-DE"/>
        </a:p>
      </dgm:t>
    </dgm:pt>
    <dgm:pt modelId="{BD2C36DA-204D-4630-973D-BA83AD42812C}" type="parTrans" cxnId="{056A50CE-57B3-423F-BC5D-07627E1A0125}">
      <dgm:prSet/>
      <dgm:spPr/>
      <dgm:t>
        <a:bodyPr/>
        <a:lstStyle/>
        <a:p>
          <a:endParaRPr lang="de-DE"/>
        </a:p>
      </dgm:t>
    </dgm:pt>
    <dgm:pt modelId="{39D7FC5E-8E1F-4EE9-AEDF-A1D6E83A4EFD}">
      <dgm:prSet phldrT="[Text]" custT="1"/>
      <dgm:spPr/>
      <dgm:t>
        <a:bodyPr/>
        <a:lstStyle/>
        <a:p>
          <a:r>
            <a:rPr lang="de-DE" sz="1100" dirty="0"/>
            <a:t>Gefühle regulieren können</a:t>
          </a:r>
        </a:p>
      </dgm:t>
    </dgm:pt>
    <dgm:pt modelId="{B7E38EB8-9F84-470A-A80B-569B45086215}" type="sibTrans" cxnId="{1D8EBCBD-7414-4CA3-9A02-AEA727367550}">
      <dgm:prSet/>
      <dgm:spPr/>
      <dgm:t>
        <a:bodyPr/>
        <a:lstStyle/>
        <a:p>
          <a:endParaRPr lang="de-DE"/>
        </a:p>
      </dgm:t>
    </dgm:pt>
    <dgm:pt modelId="{7FAF90CF-B0B2-429A-9AA0-72979660FA94}" type="parTrans" cxnId="{1D8EBCBD-7414-4CA3-9A02-AEA727367550}">
      <dgm:prSet/>
      <dgm:spPr/>
      <dgm:t>
        <a:bodyPr/>
        <a:lstStyle/>
        <a:p>
          <a:endParaRPr lang="de-DE"/>
        </a:p>
      </dgm:t>
    </dgm:pt>
    <dgm:pt modelId="{27A0E97D-D979-40BB-A3A8-4B260297E59E}">
      <dgm:prSet phldrT="[Text]" custT="1"/>
      <dgm:spPr/>
      <dgm:t>
        <a:bodyPr/>
        <a:lstStyle/>
        <a:p>
          <a:r>
            <a:rPr lang="de-DE" sz="1100" dirty="0" err="1"/>
            <a:t>Eigenstän-diges</a:t>
          </a:r>
          <a:r>
            <a:rPr lang="de-DE" sz="1100" dirty="0"/>
            <a:t> Spielen</a:t>
          </a:r>
        </a:p>
      </dgm:t>
    </dgm:pt>
    <dgm:pt modelId="{98770D75-FA40-44D4-932E-B78A3BB2FCB4}" type="sibTrans" cxnId="{45CEA4D4-C4E9-4AC7-A225-3B8709D9D8FC}">
      <dgm:prSet/>
      <dgm:spPr/>
      <dgm:t>
        <a:bodyPr/>
        <a:lstStyle/>
        <a:p>
          <a:endParaRPr lang="de-DE"/>
        </a:p>
      </dgm:t>
    </dgm:pt>
    <dgm:pt modelId="{4D0461E7-8F85-443E-BB34-F761B7F1330F}" type="parTrans" cxnId="{45CEA4D4-C4E9-4AC7-A225-3B8709D9D8FC}">
      <dgm:prSet/>
      <dgm:spPr/>
      <dgm:t>
        <a:bodyPr/>
        <a:lstStyle/>
        <a:p>
          <a:endParaRPr lang="de-DE"/>
        </a:p>
      </dgm:t>
    </dgm:pt>
    <dgm:pt modelId="{DA4F5E14-7FF7-4517-AC1D-DDE7D5B539F2}">
      <dgm:prSet phldrT="[Text]" custT="1"/>
      <dgm:spPr/>
      <dgm:t>
        <a:bodyPr/>
        <a:lstStyle/>
        <a:p>
          <a:r>
            <a:rPr lang="de-DE" sz="1800" dirty="0"/>
            <a:t>mathematisch</a:t>
          </a:r>
        </a:p>
      </dgm:t>
    </dgm:pt>
    <dgm:pt modelId="{5758F4A7-7562-4299-9EE3-CD25792882E7}" type="parTrans" cxnId="{F27F5954-E6EC-4EF0-8979-14DDCB8D9742}">
      <dgm:prSet/>
      <dgm:spPr/>
      <dgm:t>
        <a:bodyPr/>
        <a:lstStyle/>
        <a:p>
          <a:endParaRPr lang="de-DE"/>
        </a:p>
      </dgm:t>
    </dgm:pt>
    <dgm:pt modelId="{2DB98D26-5941-438F-8376-1E6B1481F404}" type="sibTrans" cxnId="{F27F5954-E6EC-4EF0-8979-14DDCB8D9742}">
      <dgm:prSet/>
      <dgm:spPr/>
      <dgm:t>
        <a:bodyPr/>
        <a:lstStyle/>
        <a:p>
          <a:endParaRPr lang="de-DE"/>
        </a:p>
      </dgm:t>
    </dgm:pt>
    <dgm:pt modelId="{61B26303-8B6B-4DBC-B480-009C9C044FA2}">
      <dgm:prSet phldrT="[Text]" custT="1"/>
      <dgm:spPr/>
      <dgm:t>
        <a:bodyPr/>
        <a:lstStyle/>
        <a:p>
          <a:r>
            <a:rPr lang="de-DE" sz="1100" dirty="0"/>
            <a:t>Vor- und Rückwärts zählen</a:t>
          </a:r>
        </a:p>
      </dgm:t>
    </dgm:pt>
    <dgm:pt modelId="{CDB5B224-B9A4-4825-B6F5-E82A79860F92}" type="parTrans" cxnId="{5B18A8A5-8FCE-45D5-AA0D-BA10D5057B9C}">
      <dgm:prSet/>
      <dgm:spPr/>
      <dgm:t>
        <a:bodyPr/>
        <a:lstStyle/>
        <a:p>
          <a:endParaRPr lang="de-DE"/>
        </a:p>
      </dgm:t>
    </dgm:pt>
    <dgm:pt modelId="{7B056B0A-0919-46EE-9162-A5C2ED17C886}" type="sibTrans" cxnId="{5B18A8A5-8FCE-45D5-AA0D-BA10D5057B9C}">
      <dgm:prSet/>
      <dgm:spPr/>
      <dgm:t>
        <a:bodyPr/>
        <a:lstStyle/>
        <a:p>
          <a:endParaRPr lang="de-DE"/>
        </a:p>
      </dgm:t>
    </dgm:pt>
    <dgm:pt modelId="{CF03BAAC-754F-4E1A-99E8-B95DEF43D99F}">
      <dgm:prSet phldrT="[Text]" custT="1"/>
      <dgm:spPr/>
      <dgm:t>
        <a:bodyPr/>
        <a:lstStyle/>
        <a:p>
          <a:r>
            <a:rPr lang="de-DE" sz="1100" dirty="0" err="1"/>
            <a:t>Mengenerfas-sung</a:t>
          </a:r>
          <a:endParaRPr lang="de-DE" sz="1100" dirty="0"/>
        </a:p>
      </dgm:t>
    </dgm:pt>
    <dgm:pt modelId="{CBD75F95-0E32-4304-89C5-64BD855B88AF}" type="parTrans" cxnId="{66688861-9381-4514-BA42-CB42C6B5DBDC}">
      <dgm:prSet/>
      <dgm:spPr/>
      <dgm:t>
        <a:bodyPr/>
        <a:lstStyle/>
        <a:p>
          <a:endParaRPr lang="de-DE"/>
        </a:p>
      </dgm:t>
    </dgm:pt>
    <dgm:pt modelId="{94B474FC-3960-4C5A-95F5-7A0C42FBCB9B}" type="sibTrans" cxnId="{66688861-9381-4514-BA42-CB42C6B5DBDC}">
      <dgm:prSet/>
      <dgm:spPr/>
      <dgm:t>
        <a:bodyPr/>
        <a:lstStyle/>
        <a:p>
          <a:endParaRPr lang="de-DE"/>
        </a:p>
      </dgm:t>
    </dgm:pt>
    <dgm:pt modelId="{2754955B-E047-40BE-B383-C7FC0735990A}">
      <dgm:prSet phldrT="[Text]" custT="1"/>
      <dgm:spPr/>
      <dgm:t>
        <a:bodyPr/>
        <a:lstStyle/>
        <a:p>
          <a:r>
            <a:rPr lang="de-DE" sz="1100" dirty="0"/>
            <a:t>Zahlen erkennen</a:t>
          </a:r>
        </a:p>
      </dgm:t>
    </dgm:pt>
    <dgm:pt modelId="{2007A426-6AB2-44FD-9077-54CE685508C4}" type="parTrans" cxnId="{5217D1FF-DD9B-427D-A49E-C897B3781DEF}">
      <dgm:prSet/>
      <dgm:spPr/>
      <dgm:t>
        <a:bodyPr/>
        <a:lstStyle/>
        <a:p>
          <a:endParaRPr lang="de-DE"/>
        </a:p>
      </dgm:t>
    </dgm:pt>
    <dgm:pt modelId="{EFC98D79-5D79-4531-99F1-362D2D21BC9E}" type="sibTrans" cxnId="{5217D1FF-DD9B-427D-A49E-C897B3781DEF}">
      <dgm:prSet/>
      <dgm:spPr/>
      <dgm:t>
        <a:bodyPr/>
        <a:lstStyle/>
        <a:p>
          <a:endParaRPr lang="de-DE"/>
        </a:p>
      </dgm:t>
    </dgm:pt>
    <dgm:pt modelId="{AB5038CB-443A-4F8E-A141-859DBA9DE7A7}">
      <dgm:prSet phldrT="[Text]" custT="1"/>
      <dgm:spPr/>
      <dgm:t>
        <a:bodyPr/>
        <a:lstStyle/>
        <a:p>
          <a:r>
            <a:rPr lang="de-DE" sz="1100" dirty="0"/>
            <a:t>Würfelbilder kennen</a:t>
          </a:r>
        </a:p>
      </dgm:t>
    </dgm:pt>
    <dgm:pt modelId="{C6AD7C97-35D3-485A-AC52-AA8A56A0D537}" type="parTrans" cxnId="{7CF16308-EB66-4A6A-9237-2C979B3EE3FD}">
      <dgm:prSet/>
      <dgm:spPr/>
      <dgm:t>
        <a:bodyPr/>
        <a:lstStyle/>
        <a:p>
          <a:endParaRPr lang="de-DE"/>
        </a:p>
      </dgm:t>
    </dgm:pt>
    <dgm:pt modelId="{82F4A7D4-1A61-42AB-9B73-5FC64243DAB5}" type="sibTrans" cxnId="{7CF16308-EB66-4A6A-9237-2C979B3EE3FD}">
      <dgm:prSet/>
      <dgm:spPr/>
      <dgm:t>
        <a:bodyPr/>
        <a:lstStyle/>
        <a:p>
          <a:endParaRPr lang="de-DE"/>
        </a:p>
      </dgm:t>
    </dgm:pt>
    <dgm:pt modelId="{1D38F016-30FB-42F1-B471-14952F2E96A1}">
      <dgm:prSet phldrT="[Text]" custT="1"/>
      <dgm:spPr/>
      <dgm:t>
        <a:bodyPr/>
        <a:lstStyle/>
        <a:p>
          <a:r>
            <a:rPr lang="de-DE" sz="1100" dirty="0"/>
            <a:t>Recht-Links-</a:t>
          </a:r>
          <a:r>
            <a:rPr lang="de-DE" sz="1100" dirty="0" err="1"/>
            <a:t>Unterschei</a:t>
          </a:r>
          <a:r>
            <a:rPr lang="de-DE" sz="1100" dirty="0"/>
            <a:t>-dung</a:t>
          </a:r>
        </a:p>
      </dgm:t>
    </dgm:pt>
    <dgm:pt modelId="{0E96B279-E7BB-46C3-A78E-6EB6169AD62D}" type="parTrans" cxnId="{730E1DAF-78AE-4B05-ADEF-9EB7E5BB4FC7}">
      <dgm:prSet/>
      <dgm:spPr/>
      <dgm:t>
        <a:bodyPr/>
        <a:lstStyle/>
        <a:p>
          <a:endParaRPr lang="de-DE"/>
        </a:p>
      </dgm:t>
    </dgm:pt>
    <dgm:pt modelId="{6ADC2D48-6094-4F64-B469-E57F1E8CA891}" type="sibTrans" cxnId="{730E1DAF-78AE-4B05-ADEF-9EB7E5BB4FC7}">
      <dgm:prSet/>
      <dgm:spPr/>
      <dgm:t>
        <a:bodyPr/>
        <a:lstStyle/>
        <a:p>
          <a:endParaRPr lang="de-DE"/>
        </a:p>
      </dgm:t>
    </dgm:pt>
    <dgm:pt modelId="{9293696E-0C71-41C4-B254-75CCD66FA937}" type="pres">
      <dgm:prSet presAssocID="{CC1B0925-00C2-4475-BFB0-7C5E07F1A98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8138C19-E4E5-4658-A2A1-F45DD4BA767A}" type="pres">
      <dgm:prSet presAssocID="{235D7247-44E5-4683-92F9-2C72B131C243}" presName="horFlow" presStyleCnt="0"/>
      <dgm:spPr/>
    </dgm:pt>
    <dgm:pt modelId="{F9936C9F-FEE7-486C-A1E4-A2CC0FA040DF}" type="pres">
      <dgm:prSet presAssocID="{235D7247-44E5-4683-92F9-2C72B131C243}" presName="bigChev" presStyleLbl="node1" presStyleIdx="0" presStyleCnt="4" custScaleX="146949" custScaleY="162454" custLinFactNeighborX="-414"/>
      <dgm:spPr/>
    </dgm:pt>
    <dgm:pt modelId="{B84DA893-24AD-4F46-9DBA-090B6FE46920}" type="pres">
      <dgm:prSet presAssocID="{DCD27E88-70DA-48CE-A39D-4BE30F9B3B54}" presName="parTrans" presStyleCnt="0"/>
      <dgm:spPr/>
    </dgm:pt>
    <dgm:pt modelId="{11205D1A-BD5E-442E-AC32-CD50D5595B82}" type="pres">
      <dgm:prSet presAssocID="{760191FA-7374-4184-8B8F-593FD0FCAD6D}" presName="node" presStyleLbl="alignAccFollowNode1" presStyleIdx="0" presStyleCnt="20">
        <dgm:presLayoutVars>
          <dgm:bulletEnabled val="1"/>
        </dgm:presLayoutVars>
      </dgm:prSet>
      <dgm:spPr/>
    </dgm:pt>
    <dgm:pt modelId="{4546AEE5-0DAD-497D-83B5-3E2467647EEC}" type="pres">
      <dgm:prSet presAssocID="{00805458-145D-4976-AC12-79FA64ECA96D}" presName="sibTrans" presStyleCnt="0"/>
      <dgm:spPr/>
    </dgm:pt>
    <dgm:pt modelId="{FC8B74B6-6427-410E-8CBC-232D23C7D254}" type="pres">
      <dgm:prSet presAssocID="{103145BF-9909-4A61-B575-788F39687755}" presName="node" presStyleLbl="alignAccFollowNode1" presStyleIdx="1" presStyleCnt="20">
        <dgm:presLayoutVars>
          <dgm:bulletEnabled val="1"/>
        </dgm:presLayoutVars>
      </dgm:prSet>
      <dgm:spPr/>
    </dgm:pt>
    <dgm:pt modelId="{233B2BA1-6F22-43E8-BA7E-352529E6B10C}" type="pres">
      <dgm:prSet presAssocID="{E34527DB-9518-4A9B-B34D-C38D6D74A2F3}" presName="sibTrans" presStyleCnt="0"/>
      <dgm:spPr/>
    </dgm:pt>
    <dgm:pt modelId="{F040B73D-E483-4A52-80D6-6C2B3AB58615}" type="pres">
      <dgm:prSet presAssocID="{52C5C227-DA9E-4CEA-979C-0F19B523B9AB}" presName="node" presStyleLbl="alignAccFollowNode1" presStyleIdx="2" presStyleCnt="20">
        <dgm:presLayoutVars>
          <dgm:bulletEnabled val="1"/>
        </dgm:presLayoutVars>
      </dgm:prSet>
      <dgm:spPr/>
    </dgm:pt>
    <dgm:pt modelId="{EAEDE143-48FB-44AF-80C4-C90A572C3896}" type="pres">
      <dgm:prSet presAssocID="{D5212CE1-2CAD-44E5-8953-F1ABD174E620}" presName="sibTrans" presStyleCnt="0"/>
      <dgm:spPr/>
    </dgm:pt>
    <dgm:pt modelId="{E9A19D81-C3CC-42DD-9E2B-AA575CAC336F}" type="pres">
      <dgm:prSet presAssocID="{E42F8EB0-5247-4D6B-AA0A-4FBA3103F6EE}" presName="node" presStyleLbl="alignAccFollowNode1" presStyleIdx="3" presStyleCnt="20">
        <dgm:presLayoutVars>
          <dgm:bulletEnabled val="1"/>
        </dgm:presLayoutVars>
      </dgm:prSet>
      <dgm:spPr/>
    </dgm:pt>
    <dgm:pt modelId="{F2D04CFA-F8F4-4853-8F64-D8452AE5F994}" type="pres">
      <dgm:prSet presAssocID="{8C0A9C36-D1E3-4756-AB25-3CDBC533004A}" presName="sibTrans" presStyleCnt="0"/>
      <dgm:spPr/>
    </dgm:pt>
    <dgm:pt modelId="{2746D08D-CBAD-40B2-93D7-D49F7E47EC0F}" type="pres">
      <dgm:prSet presAssocID="{48273BF1-FE20-46D8-AA26-6DC7D35ABB8B}" presName="node" presStyleLbl="alignAccFollowNode1" presStyleIdx="4" presStyleCnt="20">
        <dgm:presLayoutVars>
          <dgm:bulletEnabled val="1"/>
        </dgm:presLayoutVars>
      </dgm:prSet>
      <dgm:spPr/>
    </dgm:pt>
    <dgm:pt modelId="{E8853272-66D4-4B49-9A23-FB8FDE3E1BFE}" type="pres">
      <dgm:prSet presAssocID="{235D7247-44E5-4683-92F9-2C72B131C243}" presName="vSp" presStyleCnt="0"/>
      <dgm:spPr/>
    </dgm:pt>
    <dgm:pt modelId="{F9F0424B-06AB-48D3-98E2-E0FC4B7AAD5E}" type="pres">
      <dgm:prSet presAssocID="{990657B1-36CE-4515-AD2A-2FF87B68992E}" presName="horFlow" presStyleCnt="0"/>
      <dgm:spPr/>
    </dgm:pt>
    <dgm:pt modelId="{098FDF14-9229-46D3-8BDF-7B66B3CECD0D}" type="pres">
      <dgm:prSet presAssocID="{990657B1-36CE-4515-AD2A-2FF87B68992E}" presName="bigChev" presStyleLbl="node1" presStyleIdx="1" presStyleCnt="4" custScaleX="144957" custScaleY="154910"/>
      <dgm:spPr/>
    </dgm:pt>
    <dgm:pt modelId="{9BBE971D-15C7-43F6-AAF9-F5B7075ABB08}" type="pres">
      <dgm:prSet presAssocID="{E30A0BFE-C077-4129-9714-14D9EB496828}" presName="parTrans" presStyleCnt="0"/>
      <dgm:spPr/>
    </dgm:pt>
    <dgm:pt modelId="{E1853C21-90F3-421B-9E81-BE5AD5568792}" type="pres">
      <dgm:prSet presAssocID="{16EF2516-39BE-44C2-9C6C-08EBF63950FE}" presName="node" presStyleLbl="alignAccFollowNode1" presStyleIdx="5" presStyleCnt="20" custLinFactNeighborX="-3289" custLinFactNeighborY="-3209">
        <dgm:presLayoutVars>
          <dgm:bulletEnabled val="1"/>
        </dgm:presLayoutVars>
      </dgm:prSet>
      <dgm:spPr/>
    </dgm:pt>
    <dgm:pt modelId="{A6DEECA1-884A-4D10-B535-D935BAE674B8}" type="pres">
      <dgm:prSet presAssocID="{8A1ACA6E-2065-4C28-8F6B-DA440A384AA0}" presName="sibTrans" presStyleCnt="0"/>
      <dgm:spPr/>
    </dgm:pt>
    <dgm:pt modelId="{44490B68-FEA7-412F-95BA-930F9A9FECAB}" type="pres">
      <dgm:prSet presAssocID="{CDB4DD7A-6687-410E-9C5B-30401E30BF52}" presName="node" presStyleLbl="alignAccFollowNode1" presStyleIdx="6" presStyleCnt="20" custLinFactNeighborX="-3289" custLinFactNeighborY="-3209">
        <dgm:presLayoutVars>
          <dgm:bulletEnabled val="1"/>
        </dgm:presLayoutVars>
      </dgm:prSet>
      <dgm:spPr/>
    </dgm:pt>
    <dgm:pt modelId="{305896D0-A635-4900-8FEA-C674DCF0D58C}" type="pres">
      <dgm:prSet presAssocID="{EBFDF8B4-DB2E-4F4A-8054-62BA6EF018CA}" presName="sibTrans" presStyleCnt="0"/>
      <dgm:spPr/>
    </dgm:pt>
    <dgm:pt modelId="{60498D65-7357-4284-8DB8-7ED723371719}" type="pres">
      <dgm:prSet presAssocID="{C92F2A90-6AAA-4925-83A1-D8580FA366CD}" presName="node" presStyleLbl="alignAccFollowNode1" presStyleIdx="7" presStyleCnt="20" custLinFactNeighborX="-3289" custLinFactNeighborY="-3209">
        <dgm:presLayoutVars>
          <dgm:bulletEnabled val="1"/>
        </dgm:presLayoutVars>
      </dgm:prSet>
      <dgm:spPr/>
    </dgm:pt>
    <dgm:pt modelId="{7B2E5805-D31C-460A-A2D2-29E28667934C}" type="pres">
      <dgm:prSet presAssocID="{1AD4A529-2511-42ED-A3A7-3F7D7D938D2D}" presName="sibTrans" presStyleCnt="0"/>
      <dgm:spPr/>
    </dgm:pt>
    <dgm:pt modelId="{73710252-B907-487C-BFC4-FD14697B6748}" type="pres">
      <dgm:prSet presAssocID="{7FCADBB1-C441-4073-8C90-E99E8EDBEFDF}" presName="node" presStyleLbl="alignAccFollowNode1" presStyleIdx="8" presStyleCnt="20" custLinFactNeighborX="-3289" custLinFactNeighborY="-3209">
        <dgm:presLayoutVars>
          <dgm:bulletEnabled val="1"/>
        </dgm:presLayoutVars>
      </dgm:prSet>
      <dgm:spPr/>
    </dgm:pt>
    <dgm:pt modelId="{88DAC358-535D-4AB0-B64E-79510275F3CA}" type="pres">
      <dgm:prSet presAssocID="{23824430-6964-4E79-AF5B-D560B4D41AA2}" presName="sibTrans" presStyleCnt="0"/>
      <dgm:spPr/>
    </dgm:pt>
    <dgm:pt modelId="{BEE2917B-B2EE-427E-89D8-D184FAF853DE}" type="pres">
      <dgm:prSet presAssocID="{9EB08E95-3042-4EDF-86E7-AD329B16E165}" presName="node" presStyleLbl="alignAccFollowNode1" presStyleIdx="9" presStyleCnt="20">
        <dgm:presLayoutVars>
          <dgm:bulletEnabled val="1"/>
        </dgm:presLayoutVars>
      </dgm:prSet>
      <dgm:spPr/>
    </dgm:pt>
    <dgm:pt modelId="{016117B5-126D-43B7-BD12-096524DBA8AA}" type="pres">
      <dgm:prSet presAssocID="{990657B1-36CE-4515-AD2A-2FF87B68992E}" presName="vSp" presStyleCnt="0"/>
      <dgm:spPr/>
    </dgm:pt>
    <dgm:pt modelId="{F0F00F09-5BE9-4080-9D8B-0792B2F80110}" type="pres">
      <dgm:prSet presAssocID="{C9B6DD87-DC40-4C05-B44A-12251D1D5458}" presName="horFlow" presStyleCnt="0"/>
      <dgm:spPr/>
    </dgm:pt>
    <dgm:pt modelId="{739B60D7-CC79-43B7-90C2-EEE67CCA43D6}" type="pres">
      <dgm:prSet presAssocID="{C9B6DD87-DC40-4C05-B44A-12251D1D5458}" presName="bigChev" presStyleLbl="node1" presStyleIdx="2" presStyleCnt="4" custScaleX="137530" custScaleY="143355"/>
      <dgm:spPr/>
    </dgm:pt>
    <dgm:pt modelId="{4D30BD7D-8D26-4188-8A34-3BE38244F690}" type="pres">
      <dgm:prSet presAssocID="{4D0461E7-8F85-443E-BB34-F761B7F1330F}" presName="parTrans" presStyleCnt="0"/>
      <dgm:spPr/>
    </dgm:pt>
    <dgm:pt modelId="{2F84D661-8225-4F2E-BEC4-2F38E1E4DAFE}" type="pres">
      <dgm:prSet presAssocID="{27A0E97D-D979-40BB-A3A8-4B260297E59E}" presName="node" presStyleLbl="alignAccFollowNode1" presStyleIdx="10" presStyleCnt="20" custLinFactNeighborX="42422" custLinFactNeighborY="-1149">
        <dgm:presLayoutVars>
          <dgm:bulletEnabled val="1"/>
        </dgm:presLayoutVars>
      </dgm:prSet>
      <dgm:spPr/>
    </dgm:pt>
    <dgm:pt modelId="{D7A22CAD-3AFE-47FE-8DDC-386FF7E04D91}" type="pres">
      <dgm:prSet presAssocID="{98770D75-FA40-44D4-932E-B78A3BB2FCB4}" presName="sibTrans" presStyleCnt="0"/>
      <dgm:spPr/>
    </dgm:pt>
    <dgm:pt modelId="{C18FD3B1-11C6-4D74-B04F-27967AD45392}" type="pres">
      <dgm:prSet presAssocID="{39D7FC5E-8E1F-4EE9-AEDF-A1D6E83A4EFD}" presName="node" presStyleLbl="alignAccFollowNode1" presStyleIdx="11" presStyleCnt="20" custLinFactNeighborX="42422" custLinFactNeighborY="-1149">
        <dgm:presLayoutVars>
          <dgm:bulletEnabled val="1"/>
        </dgm:presLayoutVars>
      </dgm:prSet>
      <dgm:spPr/>
    </dgm:pt>
    <dgm:pt modelId="{42555339-840A-40E6-B9BF-673846ABE6D9}" type="pres">
      <dgm:prSet presAssocID="{B7E38EB8-9F84-470A-A80B-569B45086215}" presName="sibTrans" presStyleCnt="0"/>
      <dgm:spPr/>
    </dgm:pt>
    <dgm:pt modelId="{DF9ADC67-6F0D-4EFA-90AE-8449FBE75AD7}" type="pres">
      <dgm:prSet presAssocID="{D6403728-76A8-418A-83EF-5B3A4254C0AD}" presName="node" presStyleLbl="alignAccFollowNode1" presStyleIdx="12" presStyleCnt="20" custLinFactNeighborX="56285">
        <dgm:presLayoutVars>
          <dgm:bulletEnabled val="1"/>
        </dgm:presLayoutVars>
      </dgm:prSet>
      <dgm:spPr/>
    </dgm:pt>
    <dgm:pt modelId="{77E34E8D-7582-4170-B18F-696A7D206AD2}" type="pres">
      <dgm:prSet presAssocID="{CDAF93CE-D84F-4079-B961-FE552E44A3A5}" presName="sibTrans" presStyleCnt="0"/>
      <dgm:spPr/>
    </dgm:pt>
    <dgm:pt modelId="{4B94C2C2-E55C-4787-8B23-923FE567A4E9}" type="pres">
      <dgm:prSet presAssocID="{10B77035-524B-465C-B8A5-2384978700E9}" presName="node" presStyleLbl="alignAccFollowNode1" presStyleIdx="13" presStyleCnt="20" custLinFactNeighborX="63768">
        <dgm:presLayoutVars>
          <dgm:bulletEnabled val="1"/>
        </dgm:presLayoutVars>
      </dgm:prSet>
      <dgm:spPr/>
    </dgm:pt>
    <dgm:pt modelId="{CB1FF795-4401-4412-B078-A80649525EFB}" type="pres">
      <dgm:prSet presAssocID="{603780AE-6788-45F4-9757-9DC237B58322}" presName="sibTrans" presStyleCnt="0"/>
      <dgm:spPr/>
    </dgm:pt>
    <dgm:pt modelId="{AD976215-2F1C-40E1-9A88-E92BF9A6DF8C}" type="pres">
      <dgm:prSet presAssocID="{13268C36-90CF-42A9-A9DA-9C8241164AE8}" presName="node" presStyleLbl="alignAccFollowNode1" presStyleIdx="14" presStyleCnt="20" custLinFactNeighborX="71253">
        <dgm:presLayoutVars>
          <dgm:bulletEnabled val="1"/>
        </dgm:presLayoutVars>
      </dgm:prSet>
      <dgm:spPr/>
    </dgm:pt>
    <dgm:pt modelId="{B6044C5C-6D02-467D-947D-FA74585717CB}" type="pres">
      <dgm:prSet presAssocID="{C9B6DD87-DC40-4C05-B44A-12251D1D5458}" presName="vSp" presStyleCnt="0"/>
      <dgm:spPr/>
    </dgm:pt>
    <dgm:pt modelId="{8D19E20E-B7D7-4F39-A665-3C0B9B6E86A3}" type="pres">
      <dgm:prSet presAssocID="{DA4F5E14-7FF7-4517-AC1D-DDE7D5B539F2}" presName="horFlow" presStyleCnt="0"/>
      <dgm:spPr/>
    </dgm:pt>
    <dgm:pt modelId="{1453565B-6B63-48B1-86EE-84E8E3BEB6F7}" type="pres">
      <dgm:prSet presAssocID="{DA4F5E14-7FF7-4517-AC1D-DDE7D5B539F2}" presName="bigChev" presStyleLbl="node1" presStyleIdx="3" presStyleCnt="4" custScaleX="146285" custScaleY="144353"/>
      <dgm:spPr/>
    </dgm:pt>
    <dgm:pt modelId="{295BAC81-D1C9-4DF3-BEAE-6B62895E7C63}" type="pres">
      <dgm:prSet presAssocID="{CDB5B224-B9A4-4825-B6F5-E82A79860F92}" presName="parTrans" presStyleCnt="0"/>
      <dgm:spPr/>
    </dgm:pt>
    <dgm:pt modelId="{E9B90250-5F5D-4101-9AC1-22ECAE6ECA59}" type="pres">
      <dgm:prSet presAssocID="{61B26303-8B6B-4DBC-B480-009C9C044FA2}" presName="node" presStyleLbl="alignAccFollowNode1" presStyleIdx="15" presStyleCnt="20">
        <dgm:presLayoutVars>
          <dgm:bulletEnabled val="1"/>
        </dgm:presLayoutVars>
      </dgm:prSet>
      <dgm:spPr/>
    </dgm:pt>
    <dgm:pt modelId="{BF6AB850-3573-4981-850A-FD298F7566EE}" type="pres">
      <dgm:prSet presAssocID="{7B056B0A-0919-46EE-9162-A5C2ED17C886}" presName="sibTrans" presStyleCnt="0"/>
      <dgm:spPr/>
    </dgm:pt>
    <dgm:pt modelId="{2F5C2CA2-72A7-42AD-903B-E1A2F4CA620A}" type="pres">
      <dgm:prSet presAssocID="{CF03BAAC-754F-4E1A-99E8-B95DEF43D99F}" presName="node" presStyleLbl="alignAccFollowNode1" presStyleIdx="16" presStyleCnt="20">
        <dgm:presLayoutVars>
          <dgm:bulletEnabled val="1"/>
        </dgm:presLayoutVars>
      </dgm:prSet>
      <dgm:spPr/>
    </dgm:pt>
    <dgm:pt modelId="{BF85F8AA-599A-45C1-96B1-E1717D334297}" type="pres">
      <dgm:prSet presAssocID="{94B474FC-3960-4C5A-95F5-7A0C42FBCB9B}" presName="sibTrans" presStyleCnt="0"/>
      <dgm:spPr/>
    </dgm:pt>
    <dgm:pt modelId="{C276744C-F15A-4BDB-9E9B-36982D467DAA}" type="pres">
      <dgm:prSet presAssocID="{2754955B-E047-40BE-B383-C7FC0735990A}" presName="node" presStyleLbl="alignAccFollowNode1" presStyleIdx="17" presStyleCnt="20">
        <dgm:presLayoutVars>
          <dgm:bulletEnabled val="1"/>
        </dgm:presLayoutVars>
      </dgm:prSet>
      <dgm:spPr/>
    </dgm:pt>
    <dgm:pt modelId="{E6F110B1-F05E-494F-9F80-5F4FF99E7FC0}" type="pres">
      <dgm:prSet presAssocID="{EFC98D79-5D79-4531-99F1-362D2D21BC9E}" presName="sibTrans" presStyleCnt="0"/>
      <dgm:spPr/>
    </dgm:pt>
    <dgm:pt modelId="{FF0CCAEF-DF1C-427E-9E71-DADBD036DCED}" type="pres">
      <dgm:prSet presAssocID="{AB5038CB-443A-4F8E-A141-859DBA9DE7A7}" presName="node" presStyleLbl="alignAccFollowNode1" presStyleIdx="18" presStyleCnt="20">
        <dgm:presLayoutVars>
          <dgm:bulletEnabled val="1"/>
        </dgm:presLayoutVars>
      </dgm:prSet>
      <dgm:spPr/>
    </dgm:pt>
    <dgm:pt modelId="{9A656993-CC27-44A1-8985-5181C897CB0D}" type="pres">
      <dgm:prSet presAssocID="{82F4A7D4-1A61-42AB-9B73-5FC64243DAB5}" presName="sibTrans" presStyleCnt="0"/>
      <dgm:spPr/>
    </dgm:pt>
    <dgm:pt modelId="{1F6FD89F-B4DC-4474-AA9F-40E8A71BD431}" type="pres">
      <dgm:prSet presAssocID="{1D38F016-30FB-42F1-B471-14952F2E96A1}" presName="node" presStyleLbl="alignAccFollowNode1" presStyleIdx="19" presStyleCnt="20">
        <dgm:presLayoutVars>
          <dgm:bulletEnabled val="1"/>
        </dgm:presLayoutVars>
      </dgm:prSet>
      <dgm:spPr/>
    </dgm:pt>
  </dgm:ptLst>
  <dgm:cxnLst>
    <dgm:cxn modelId="{4B368304-481A-4215-B76A-C57C76D948AD}" srcId="{990657B1-36CE-4515-AD2A-2FF87B68992E}" destId="{CDB4DD7A-6687-410E-9C5B-30401E30BF52}" srcOrd="1" destOrd="0" parTransId="{C0674106-08CF-4706-8CC6-20C6A59AA833}" sibTransId="{EBFDF8B4-DB2E-4F4A-8054-62BA6EF018CA}"/>
    <dgm:cxn modelId="{994EB504-F99F-44AD-AE4F-914E08379E99}" type="presOf" srcId="{CC1B0925-00C2-4475-BFB0-7C5E07F1A981}" destId="{9293696E-0C71-41C4-B254-75CCD66FA937}" srcOrd="0" destOrd="0" presId="urn:microsoft.com/office/officeart/2005/8/layout/lProcess3"/>
    <dgm:cxn modelId="{7CF16308-EB66-4A6A-9237-2C979B3EE3FD}" srcId="{DA4F5E14-7FF7-4517-AC1D-DDE7D5B539F2}" destId="{AB5038CB-443A-4F8E-A141-859DBA9DE7A7}" srcOrd="3" destOrd="0" parTransId="{C6AD7C97-35D3-485A-AC52-AA8A56A0D537}" sibTransId="{82F4A7D4-1A61-42AB-9B73-5FC64243DAB5}"/>
    <dgm:cxn modelId="{E5833809-CEDB-428D-AC3D-CAE35C3ABB63}" type="presOf" srcId="{CDB4DD7A-6687-410E-9C5B-30401E30BF52}" destId="{44490B68-FEA7-412F-95BA-930F9A9FECAB}" srcOrd="0" destOrd="0" presId="urn:microsoft.com/office/officeart/2005/8/layout/lProcess3"/>
    <dgm:cxn modelId="{37631E16-1CD8-4946-8727-4C049764DF7A}" type="presOf" srcId="{C92F2A90-6AAA-4925-83A1-D8580FA366CD}" destId="{60498D65-7357-4284-8DB8-7ED723371719}" srcOrd="0" destOrd="0" presId="urn:microsoft.com/office/officeart/2005/8/layout/lProcess3"/>
    <dgm:cxn modelId="{46DDB219-B48C-46D7-AAA4-F5204CAB86B2}" type="presOf" srcId="{D6403728-76A8-418A-83EF-5B3A4254C0AD}" destId="{DF9ADC67-6F0D-4EFA-90AE-8449FBE75AD7}" srcOrd="0" destOrd="0" presId="urn:microsoft.com/office/officeart/2005/8/layout/lProcess3"/>
    <dgm:cxn modelId="{E38DC324-6B44-4411-AAD2-CDA1A2DC79BC}" srcId="{990657B1-36CE-4515-AD2A-2FF87B68992E}" destId="{7FCADBB1-C441-4073-8C90-E99E8EDBEFDF}" srcOrd="3" destOrd="0" parTransId="{A14CCEC6-0295-4A24-8312-B2B67D859B3C}" sibTransId="{23824430-6964-4E79-AF5B-D560B4D41AA2}"/>
    <dgm:cxn modelId="{E7B5852A-4088-43FC-990F-0B109A59E578}" type="presOf" srcId="{9EB08E95-3042-4EDF-86E7-AD329B16E165}" destId="{BEE2917B-B2EE-427E-89D8-D184FAF853DE}" srcOrd="0" destOrd="0" presId="urn:microsoft.com/office/officeart/2005/8/layout/lProcess3"/>
    <dgm:cxn modelId="{B1020B2D-C3EA-4241-9F64-E70E1290FFA6}" type="presOf" srcId="{48273BF1-FE20-46D8-AA26-6DC7D35ABB8B}" destId="{2746D08D-CBAD-40B2-93D7-D49F7E47EC0F}" srcOrd="0" destOrd="0" presId="urn:microsoft.com/office/officeart/2005/8/layout/lProcess3"/>
    <dgm:cxn modelId="{0A55D72D-8A5E-440E-BF09-9EC7F19920A6}" type="presOf" srcId="{61B26303-8B6B-4DBC-B480-009C9C044FA2}" destId="{E9B90250-5F5D-4101-9AC1-22ECAE6ECA59}" srcOrd="0" destOrd="0" presId="urn:microsoft.com/office/officeart/2005/8/layout/lProcess3"/>
    <dgm:cxn modelId="{1CBAE82F-239E-4FC4-B57A-C883E47FBCF4}" srcId="{C9B6DD87-DC40-4C05-B44A-12251D1D5458}" destId="{13268C36-90CF-42A9-A9DA-9C8241164AE8}" srcOrd="4" destOrd="0" parTransId="{1EC8D0B6-B0DB-4D0D-9DDE-8066F5AC735E}" sibTransId="{026F1DCF-E10D-4AC9-B77A-85C067D07054}"/>
    <dgm:cxn modelId="{6C361C32-CC7A-4D96-A049-1F599BDCA87C}" srcId="{990657B1-36CE-4515-AD2A-2FF87B68992E}" destId="{9EB08E95-3042-4EDF-86E7-AD329B16E165}" srcOrd="4" destOrd="0" parTransId="{B6312605-21A0-436E-A837-577FFFEC3128}" sibTransId="{B33655E6-F302-4F45-BAF1-FCB516E7F41D}"/>
    <dgm:cxn modelId="{8288123B-F23A-4B32-BDC4-AC335235D26A}" type="presOf" srcId="{1D38F016-30FB-42F1-B471-14952F2E96A1}" destId="{1F6FD89F-B4DC-4474-AA9F-40E8A71BD431}" srcOrd="0" destOrd="0" presId="urn:microsoft.com/office/officeart/2005/8/layout/lProcess3"/>
    <dgm:cxn modelId="{D5AFCD3B-D12D-4DBD-878E-CA38083F1FFA}" type="presOf" srcId="{39D7FC5E-8E1F-4EE9-AEDF-A1D6E83A4EFD}" destId="{C18FD3B1-11C6-4D74-B04F-27967AD45392}" srcOrd="0" destOrd="0" presId="urn:microsoft.com/office/officeart/2005/8/layout/lProcess3"/>
    <dgm:cxn modelId="{77AAE33E-1091-458B-BD10-AE229BE074A2}" type="presOf" srcId="{990657B1-36CE-4515-AD2A-2FF87B68992E}" destId="{098FDF14-9229-46D3-8BDF-7B66B3CECD0D}" srcOrd="0" destOrd="0" presId="urn:microsoft.com/office/officeart/2005/8/layout/lProcess3"/>
    <dgm:cxn modelId="{F22C5741-8273-4DC6-BDC3-7D10D4FC102B}" type="presOf" srcId="{52C5C227-DA9E-4CEA-979C-0F19B523B9AB}" destId="{F040B73D-E483-4A52-80D6-6C2B3AB58615}" srcOrd="0" destOrd="0" presId="urn:microsoft.com/office/officeart/2005/8/layout/lProcess3"/>
    <dgm:cxn modelId="{66688861-9381-4514-BA42-CB42C6B5DBDC}" srcId="{DA4F5E14-7FF7-4517-AC1D-DDE7D5B539F2}" destId="{CF03BAAC-754F-4E1A-99E8-B95DEF43D99F}" srcOrd="1" destOrd="0" parTransId="{CBD75F95-0E32-4304-89C5-64BD855B88AF}" sibTransId="{94B474FC-3960-4C5A-95F5-7A0C42FBCB9B}"/>
    <dgm:cxn modelId="{0C18BE64-130A-4CB6-BF29-B93CEC0B9A49}" type="presOf" srcId="{27A0E97D-D979-40BB-A3A8-4B260297E59E}" destId="{2F84D661-8225-4F2E-BEC4-2F38E1E4DAFE}" srcOrd="0" destOrd="0" presId="urn:microsoft.com/office/officeart/2005/8/layout/lProcess3"/>
    <dgm:cxn modelId="{FBD3FA45-B850-4095-B8B7-9FF76ED75A27}" srcId="{990657B1-36CE-4515-AD2A-2FF87B68992E}" destId="{C92F2A90-6AAA-4925-83A1-D8580FA366CD}" srcOrd="2" destOrd="0" parTransId="{E643FD63-9DD4-4174-9869-4D9F808B1199}" sibTransId="{1AD4A529-2511-42ED-A3A7-3F7D7D938D2D}"/>
    <dgm:cxn modelId="{1CF91566-82EF-4E53-98BC-7304120DBE53}" type="presOf" srcId="{E42F8EB0-5247-4D6B-AA0A-4FBA3103F6EE}" destId="{E9A19D81-C3CC-42DD-9E2B-AA575CAC336F}" srcOrd="0" destOrd="0" presId="urn:microsoft.com/office/officeart/2005/8/layout/lProcess3"/>
    <dgm:cxn modelId="{5EC18768-08FB-4134-9639-92DFC71387B4}" srcId="{235D7247-44E5-4683-92F9-2C72B131C243}" destId="{103145BF-9909-4A61-B575-788F39687755}" srcOrd="1" destOrd="0" parTransId="{23A2F619-651A-4EB5-A405-6ADF4E312E70}" sibTransId="{E34527DB-9518-4A9B-B34D-C38D6D74A2F3}"/>
    <dgm:cxn modelId="{073EFA48-C40E-4769-B4E4-C1FC13FE7714}" srcId="{CC1B0925-00C2-4475-BFB0-7C5E07F1A981}" destId="{C9B6DD87-DC40-4C05-B44A-12251D1D5458}" srcOrd="2" destOrd="0" parTransId="{22D4D778-AB64-4DE7-8011-80AEA366EB26}" sibTransId="{793033E1-02AA-4079-899C-CDB3238A8F96}"/>
    <dgm:cxn modelId="{72C62469-EFBD-422E-B24D-76E385704705}" srcId="{C9B6DD87-DC40-4C05-B44A-12251D1D5458}" destId="{10B77035-524B-465C-B8A5-2384978700E9}" srcOrd="3" destOrd="0" parTransId="{1B7CA6D8-4769-4DF3-928D-DE5B77CD289A}" sibTransId="{603780AE-6788-45F4-9757-9DC237B58322}"/>
    <dgm:cxn modelId="{81A9424A-367D-43D1-8B07-533CB9F5AFFD}" srcId="{235D7247-44E5-4683-92F9-2C72B131C243}" destId="{52C5C227-DA9E-4CEA-979C-0F19B523B9AB}" srcOrd="2" destOrd="0" parTransId="{DE362ED2-A1B6-40D3-BE2A-FD3EE5919B6E}" sibTransId="{D5212CE1-2CAD-44E5-8953-F1ABD174E620}"/>
    <dgm:cxn modelId="{05856C4D-31B5-49D8-A86A-690895244D15}" type="presOf" srcId="{16EF2516-39BE-44C2-9C6C-08EBF63950FE}" destId="{E1853C21-90F3-421B-9E81-BE5AD5568792}" srcOrd="0" destOrd="0" presId="urn:microsoft.com/office/officeart/2005/8/layout/lProcess3"/>
    <dgm:cxn modelId="{941C124E-13C9-4F34-92AD-EE0C05100156}" srcId="{235D7247-44E5-4683-92F9-2C72B131C243}" destId="{48273BF1-FE20-46D8-AA26-6DC7D35ABB8B}" srcOrd="4" destOrd="0" parTransId="{7E0388CE-8968-4C97-823F-F27471C27E03}" sibTransId="{15F85704-821C-4700-B85B-1C9DED6C19B9}"/>
    <dgm:cxn modelId="{93BDF671-EDD3-444F-B31C-83E97787EEB7}" srcId="{235D7247-44E5-4683-92F9-2C72B131C243}" destId="{E42F8EB0-5247-4D6B-AA0A-4FBA3103F6EE}" srcOrd="3" destOrd="0" parTransId="{98830904-4F57-4D4A-802A-8DBC4C0D15C5}" sibTransId="{8C0A9C36-D1E3-4756-AB25-3CDBC533004A}"/>
    <dgm:cxn modelId="{5DBEAF53-E61B-4854-9BF2-B64968AB7779}" srcId="{990657B1-36CE-4515-AD2A-2FF87B68992E}" destId="{16EF2516-39BE-44C2-9C6C-08EBF63950FE}" srcOrd="0" destOrd="0" parTransId="{E30A0BFE-C077-4129-9714-14D9EB496828}" sibTransId="{8A1ACA6E-2065-4C28-8F6B-DA440A384AA0}"/>
    <dgm:cxn modelId="{F27F5954-E6EC-4EF0-8979-14DDCB8D9742}" srcId="{CC1B0925-00C2-4475-BFB0-7C5E07F1A981}" destId="{DA4F5E14-7FF7-4517-AC1D-DDE7D5B539F2}" srcOrd="3" destOrd="0" parTransId="{5758F4A7-7562-4299-9EE3-CD25792882E7}" sibTransId="{2DB98D26-5941-438F-8376-1E6B1481F404}"/>
    <dgm:cxn modelId="{94409B81-D0A5-4636-B960-141BB17BD2BE}" type="presOf" srcId="{AB5038CB-443A-4F8E-A141-859DBA9DE7A7}" destId="{FF0CCAEF-DF1C-427E-9E71-DADBD036DCED}" srcOrd="0" destOrd="0" presId="urn:microsoft.com/office/officeart/2005/8/layout/lProcess3"/>
    <dgm:cxn modelId="{B6115F82-6FE8-4E40-80EC-A3EA190E09AB}" type="presOf" srcId="{CF03BAAC-754F-4E1A-99E8-B95DEF43D99F}" destId="{2F5C2CA2-72A7-42AD-903B-E1A2F4CA620A}" srcOrd="0" destOrd="0" presId="urn:microsoft.com/office/officeart/2005/8/layout/lProcess3"/>
    <dgm:cxn modelId="{A4EDF38E-BAB7-4A81-9C61-D88AA749AE7B}" type="presOf" srcId="{760191FA-7374-4184-8B8F-593FD0FCAD6D}" destId="{11205D1A-BD5E-442E-AC32-CD50D5595B82}" srcOrd="0" destOrd="0" presId="urn:microsoft.com/office/officeart/2005/8/layout/lProcess3"/>
    <dgm:cxn modelId="{1B241894-046A-4786-A285-295446ABAC76}" srcId="{CC1B0925-00C2-4475-BFB0-7C5E07F1A981}" destId="{235D7247-44E5-4683-92F9-2C72B131C243}" srcOrd="0" destOrd="0" parTransId="{3EE6374A-9DF4-4E0A-A44C-8B525CBDD5CF}" sibTransId="{DFF647C5-4E51-4674-B256-9E540376F361}"/>
    <dgm:cxn modelId="{56F2B096-D713-44BC-A76D-BBB4799125CD}" srcId="{CC1B0925-00C2-4475-BFB0-7C5E07F1A981}" destId="{990657B1-36CE-4515-AD2A-2FF87B68992E}" srcOrd="1" destOrd="0" parTransId="{7BD780CE-79B0-4115-8CEC-0DBC707D7B75}" sibTransId="{7059B19F-A5F7-451B-8041-DE09898E5958}"/>
    <dgm:cxn modelId="{194D3BA0-6FD6-416D-B825-2FC653370DA3}" type="presOf" srcId="{103145BF-9909-4A61-B575-788F39687755}" destId="{FC8B74B6-6427-410E-8CBC-232D23C7D254}" srcOrd="0" destOrd="0" presId="urn:microsoft.com/office/officeart/2005/8/layout/lProcess3"/>
    <dgm:cxn modelId="{5B18A8A5-8FCE-45D5-AA0D-BA10D5057B9C}" srcId="{DA4F5E14-7FF7-4517-AC1D-DDE7D5B539F2}" destId="{61B26303-8B6B-4DBC-B480-009C9C044FA2}" srcOrd="0" destOrd="0" parTransId="{CDB5B224-B9A4-4825-B6F5-E82A79860F92}" sibTransId="{7B056B0A-0919-46EE-9162-A5C2ED17C886}"/>
    <dgm:cxn modelId="{F58FE5A6-D153-4E4E-B89B-9F9B8BD689A9}" type="presOf" srcId="{2754955B-E047-40BE-B383-C7FC0735990A}" destId="{C276744C-F15A-4BDB-9E9B-36982D467DAA}" srcOrd="0" destOrd="0" presId="urn:microsoft.com/office/officeart/2005/8/layout/lProcess3"/>
    <dgm:cxn modelId="{E7AB00AD-5E93-48E5-A969-D07519895CB3}" type="presOf" srcId="{C9B6DD87-DC40-4C05-B44A-12251D1D5458}" destId="{739B60D7-CC79-43B7-90C2-EEE67CCA43D6}" srcOrd="0" destOrd="0" presId="urn:microsoft.com/office/officeart/2005/8/layout/lProcess3"/>
    <dgm:cxn modelId="{730E1DAF-78AE-4B05-ADEF-9EB7E5BB4FC7}" srcId="{DA4F5E14-7FF7-4517-AC1D-DDE7D5B539F2}" destId="{1D38F016-30FB-42F1-B471-14952F2E96A1}" srcOrd="4" destOrd="0" parTransId="{0E96B279-E7BB-46C3-A78E-6EB6169AD62D}" sibTransId="{6ADC2D48-6094-4F64-B469-E57F1E8CA891}"/>
    <dgm:cxn modelId="{5F866CB0-7240-4A74-AF24-A4D43F004060}" type="presOf" srcId="{DA4F5E14-7FF7-4517-AC1D-DDE7D5B539F2}" destId="{1453565B-6B63-48B1-86EE-84E8E3BEB6F7}" srcOrd="0" destOrd="0" presId="urn:microsoft.com/office/officeart/2005/8/layout/lProcess3"/>
    <dgm:cxn modelId="{1D8EBCBD-7414-4CA3-9A02-AEA727367550}" srcId="{C9B6DD87-DC40-4C05-B44A-12251D1D5458}" destId="{39D7FC5E-8E1F-4EE9-AEDF-A1D6E83A4EFD}" srcOrd="1" destOrd="0" parTransId="{7FAF90CF-B0B2-429A-9AA0-72979660FA94}" sibTransId="{B7E38EB8-9F84-470A-A80B-569B45086215}"/>
    <dgm:cxn modelId="{9A957DBE-DAAC-46D2-8868-DAF1AB29E0F4}" srcId="{235D7247-44E5-4683-92F9-2C72B131C243}" destId="{760191FA-7374-4184-8B8F-593FD0FCAD6D}" srcOrd="0" destOrd="0" parTransId="{DCD27E88-70DA-48CE-A39D-4BE30F9B3B54}" sibTransId="{00805458-145D-4976-AC12-79FA64ECA96D}"/>
    <dgm:cxn modelId="{64A48AC1-8D09-4FCE-8782-CA089EFF3CB1}" type="presOf" srcId="{7FCADBB1-C441-4073-8C90-E99E8EDBEFDF}" destId="{73710252-B907-487C-BFC4-FD14697B6748}" srcOrd="0" destOrd="0" presId="urn:microsoft.com/office/officeart/2005/8/layout/lProcess3"/>
    <dgm:cxn modelId="{056A50CE-57B3-423F-BC5D-07627E1A0125}" srcId="{C9B6DD87-DC40-4C05-B44A-12251D1D5458}" destId="{D6403728-76A8-418A-83EF-5B3A4254C0AD}" srcOrd="2" destOrd="0" parTransId="{BD2C36DA-204D-4630-973D-BA83AD42812C}" sibTransId="{CDAF93CE-D84F-4079-B961-FE552E44A3A5}"/>
    <dgm:cxn modelId="{45CEA4D4-C4E9-4AC7-A225-3B8709D9D8FC}" srcId="{C9B6DD87-DC40-4C05-B44A-12251D1D5458}" destId="{27A0E97D-D979-40BB-A3A8-4B260297E59E}" srcOrd="0" destOrd="0" parTransId="{4D0461E7-8F85-443E-BB34-F761B7F1330F}" sibTransId="{98770D75-FA40-44D4-932E-B78A3BB2FCB4}"/>
    <dgm:cxn modelId="{94401BD9-A9E8-4B20-B200-FAB7FC407392}" type="presOf" srcId="{13268C36-90CF-42A9-A9DA-9C8241164AE8}" destId="{AD976215-2F1C-40E1-9A88-E92BF9A6DF8C}" srcOrd="0" destOrd="0" presId="urn:microsoft.com/office/officeart/2005/8/layout/lProcess3"/>
    <dgm:cxn modelId="{67C6EDDB-D880-44CC-8C37-B6E8069B803F}" type="presOf" srcId="{235D7247-44E5-4683-92F9-2C72B131C243}" destId="{F9936C9F-FEE7-486C-A1E4-A2CC0FA040DF}" srcOrd="0" destOrd="0" presId="urn:microsoft.com/office/officeart/2005/8/layout/lProcess3"/>
    <dgm:cxn modelId="{5BAF35F4-F7BB-4151-B24B-71745196B440}" type="presOf" srcId="{10B77035-524B-465C-B8A5-2384978700E9}" destId="{4B94C2C2-E55C-4787-8B23-923FE567A4E9}" srcOrd="0" destOrd="0" presId="urn:microsoft.com/office/officeart/2005/8/layout/lProcess3"/>
    <dgm:cxn modelId="{5217D1FF-DD9B-427D-A49E-C897B3781DEF}" srcId="{DA4F5E14-7FF7-4517-AC1D-DDE7D5B539F2}" destId="{2754955B-E047-40BE-B383-C7FC0735990A}" srcOrd="2" destOrd="0" parTransId="{2007A426-6AB2-44FD-9077-54CE685508C4}" sibTransId="{EFC98D79-5D79-4531-99F1-362D2D21BC9E}"/>
    <dgm:cxn modelId="{D0AB6DE9-D915-4879-B5D5-89B1754E371E}" type="presParOf" srcId="{9293696E-0C71-41C4-B254-75CCD66FA937}" destId="{08138C19-E4E5-4658-A2A1-F45DD4BA767A}" srcOrd="0" destOrd="0" presId="urn:microsoft.com/office/officeart/2005/8/layout/lProcess3"/>
    <dgm:cxn modelId="{C7AD3666-DDB2-4160-BA3E-F0951C69E19F}" type="presParOf" srcId="{08138C19-E4E5-4658-A2A1-F45DD4BA767A}" destId="{F9936C9F-FEE7-486C-A1E4-A2CC0FA040DF}" srcOrd="0" destOrd="0" presId="urn:microsoft.com/office/officeart/2005/8/layout/lProcess3"/>
    <dgm:cxn modelId="{3EB79856-71FB-4A7D-BE1E-1B5E0DC26B9E}" type="presParOf" srcId="{08138C19-E4E5-4658-A2A1-F45DD4BA767A}" destId="{B84DA893-24AD-4F46-9DBA-090B6FE46920}" srcOrd="1" destOrd="0" presId="urn:microsoft.com/office/officeart/2005/8/layout/lProcess3"/>
    <dgm:cxn modelId="{B0EB5563-F370-4A26-822B-5EDAB6EC51D9}" type="presParOf" srcId="{08138C19-E4E5-4658-A2A1-F45DD4BA767A}" destId="{11205D1A-BD5E-442E-AC32-CD50D5595B82}" srcOrd="2" destOrd="0" presId="urn:microsoft.com/office/officeart/2005/8/layout/lProcess3"/>
    <dgm:cxn modelId="{93E23821-F659-4E03-A332-2D4F9A10299D}" type="presParOf" srcId="{08138C19-E4E5-4658-A2A1-F45DD4BA767A}" destId="{4546AEE5-0DAD-497D-83B5-3E2467647EEC}" srcOrd="3" destOrd="0" presId="urn:microsoft.com/office/officeart/2005/8/layout/lProcess3"/>
    <dgm:cxn modelId="{F579050A-09B4-472C-B4CB-4E42D570254A}" type="presParOf" srcId="{08138C19-E4E5-4658-A2A1-F45DD4BA767A}" destId="{FC8B74B6-6427-410E-8CBC-232D23C7D254}" srcOrd="4" destOrd="0" presId="urn:microsoft.com/office/officeart/2005/8/layout/lProcess3"/>
    <dgm:cxn modelId="{880F506B-9DD6-452F-9098-AF0B663FF29B}" type="presParOf" srcId="{08138C19-E4E5-4658-A2A1-F45DD4BA767A}" destId="{233B2BA1-6F22-43E8-BA7E-352529E6B10C}" srcOrd="5" destOrd="0" presId="urn:microsoft.com/office/officeart/2005/8/layout/lProcess3"/>
    <dgm:cxn modelId="{1A427EC4-7F0A-49CB-B997-7AADBB28B128}" type="presParOf" srcId="{08138C19-E4E5-4658-A2A1-F45DD4BA767A}" destId="{F040B73D-E483-4A52-80D6-6C2B3AB58615}" srcOrd="6" destOrd="0" presId="urn:microsoft.com/office/officeart/2005/8/layout/lProcess3"/>
    <dgm:cxn modelId="{B2F91751-5EF5-4CBA-9691-3D20C3DDA428}" type="presParOf" srcId="{08138C19-E4E5-4658-A2A1-F45DD4BA767A}" destId="{EAEDE143-48FB-44AF-80C4-C90A572C3896}" srcOrd="7" destOrd="0" presId="urn:microsoft.com/office/officeart/2005/8/layout/lProcess3"/>
    <dgm:cxn modelId="{8D0983E6-4170-465D-B8C5-EC77D59FB496}" type="presParOf" srcId="{08138C19-E4E5-4658-A2A1-F45DD4BA767A}" destId="{E9A19D81-C3CC-42DD-9E2B-AA575CAC336F}" srcOrd="8" destOrd="0" presId="urn:microsoft.com/office/officeart/2005/8/layout/lProcess3"/>
    <dgm:cxn modelId="{4977A493-EFBB-4536-8198-87FBB4FD9B2E}" type="presParOf" srcId="{08138C19-E4E5-4658-A2A1-F45DD4BA767A}" destId="{F2D04CFA-F8F4-4853-8F64-D8452AE5F994}" srcOrd="9" destOrd="0" presId="urn:microsoft.com/office/officeart/2005/8/layout/lProcess3"/>
    <dgm:cxn modelId="{B8FC8891-087C-4D27-9CF8-F2EF7D49B185}" type="presParOf" srcId="{08138C19-E4E5-4658-A2A1-F45DD4BA767A}" destId="{2746D08D-CBAD-40B2-93D7-D49F7E47EC0F}" srcOrd="10" destOrd="0" presId="urn:microsoft.com/office/officeart/2005/8/layout/lProcess3"/>
    <dgm:cxn modelId="{87B85C8D-1DA5-439E-B65D-6F811B0D6F10}" type="presParOf" srcId="{9293696E-0C71-41C4-B254-75CCD66FA937}" destId="{E8853272-66D4-4B49-9A23-FB8FDE3E1BFE}" srcOrd="1" destOrd="0" presId="urn:microsoft.com/office/officeart/2005/8/layout/lProcess3"/>
    <dgm:cxn modelId="{D33A399E-8FE0-4A76-A3C8-56883754E36F}" type="presParOf" srcId="{9293696E-0C71-41C4-B254-75CCD66FA937}" destId="{F9F0424B-06AB-48D3-98E2-E0FC4B7AAD5E}" srcOrd="2" destOrd="0" presId="urn:microsoft.com/office/officeart/2005/8/layout/lProcess3"/>
    <dgm:cxn modelId="{C59714CD-6E83-446A-9224-F51E31FF0C71}" type="presParOf" srcId="{F9F0424B-06AB-48D3-98E2-E0FC4B7AAD5E}" destId="{098FDF14-9229-46D3-8BDF-7B66B3CECD0D}" srcOrd="0" destOrd="0" presId="urn:microsoft.com/office/officeart/2005/8/layout/lProcess3"/>
    <dgm:cxn modelId="{EA19E1B1-574F-492A-9526-DDA4E4D6B7D3}" type="presParOf" srcId="{F9F0424B-06AB-48D3-98E2-E0FC4B7AAD5E}" destId="{9BBE971D-15C7-43F6-AAF9-F5B7075ABB08}" srcOrd="1" destOrd="0" presId="urn:microsoft.com/office/officeart/2005/8/layout/lProcess3"/>
    <dgm:cxn modelId="{436B4804-FAF4-4FE8-B9AD-E7F86A39419D}" type="presParOf" srcId="{F9F0424B-06AB-48D3-98E2-E0FC4B7AAD5E}" destId="{E1853C21-90F3-421B-9E81-BE5AD5568792}" srcOrd="2" destOrd="0" presId="urn:microsoft.com/office/officeart/2005/8/layout/lProcess3"/>
    <dgm:cxn modelId="{FDEE4139-DA8E-4947-95A4-C497B6D9F236}" type="presParOf" srcId="{F9F0424B-06AB-48D3-98E2-E0FC4B7AAD5E}" destId="{A6DEECA1-884A-4D10-B535-D935BAE674B8}" srcOrd="3" destOrd="0" presId="urn:microsoft.com/office/officeart/2005/8/layout/lProcess3"/>
    <dgm:cxn modelId="{E67DBA43-6B66-47F2-9CE6-0AC0572FE23A}" type="presParOf" srcId="{F9F0424B-06AB-48D3-98E2-E0FC4B7AAD5E}" destId="{44490B68-FEA7-412F-95BA-930F9A9FECAB}" srcOrd="4" destOrd="0" presId="urn:microsoft.com/office/officeart/2005/8/layout/lProcess3"/>
    <dgm:cxn modelId="{0C11DA9D-5AC8-461E-B17D-445737C606DA}" type="presParOf" srcId="{F9F0424B-06AB-48D3-98E2-E0FC4B7AAD5E}" destId="{305896D0-A635-4900-8FEA-C674DCF0D58C}" srcOrd="5" destOrd="0" presId="urn:microsoft.com/office/officeart/2005/8/layout/lProcess3"/>
    <dgm:cxn modelId="{B80EC09C-A28A-4624-AA75-D5F6F02923BA}" type="presParOf" srcId="{F9F0424B-06AB-48D3-98E2-E0FC4B7AAD5E}" destId="{60498D65-7357-4284-8DB8-7ED723371719}" srcOrd="6" destOrd="0" presId="urn:microsoft.com/office/officeart/2005/8/layout/lProcess3"/>
    <dgm:cxn modelId="{BC4FC8D2-C4C0-4346-8A37-91CE527288B8}" type="presParOf" srcId="{F9F0424B-06AB-48D3-98E2-E0FC4B7AAD5E}" destId="{7B2E5805-D31C-460A-A2D2-29E28667934C}" srcOrd="7" destOrd="0" presId="urn:microsoft.com/office/officeart/2005/8/layout/lProcess3"/>
    <dgm:cxn modelId="{0B6D11E2-A13C-4FE7-824C-11FBAAA0F016}" type="presParOf" srcId="{F9F0424B-06AB-48D3-98E2-E0FC4B7AAD5E}" destId="{73710252-B907-487C-BFC4-FD14697B6748}" srcOrd="8" destOrd="0" presId="urn:microsoft.com/office/officeart/2005/8/layout/lProcess3"/>
    <dgm:cxn modelId="{E05C4DA9-B8CC-414F-86F0-7E98E59FD967}" type="presParOf" srcId="{F9F0424B-06AB-48D3-98E2-E0FC4B7AAD5E}" destId="{88DAC358-535D-4AB0-B64E-79510275F3CA}" srcOrd="9" destOrd="0" presId="urn:microsoft.com/office/officeart/2005/8/layout/lProcess3"/>
    <dgm:cxn modelId="{E7514D78-BACE-40D7-8A14-A98167179E9F}" type="presParOf" srcId="{F9F0424B-06AB-48D3-98E2-E0FC4B7AAD5E}" destId="{BEE2917B-B2EE-427E-89D8-D184FAF853DE}" srcOrd="10" destOrd="0" presId="urn:microsoft.com/office/officeart/2005/8/layout/lProcess3"/>
    <dgm:cxn modelId="{9A4F311C-E002-4194-BDD4-3DE3DA8E1FBB}" type="presParOf" srcId="{9293696E-0C71-41C4-B254-75CCD66FA937}" destId="{016117B5-126D-43B7-BD12-096524DBA8AA}" srcOrd="3" destOrd="0" presId="urn:microsoft.com/office/officeart/2005/8/layout/lProcess3"/>
    <dgm:cxn modelId="{609EBB19-F506-41F4-8CE9-32F2E3977B2D}" type="presParOf" srcId="{9293696E-0C71-41C4-B254-75CCD66FA937}" destId="{F0F00F09-5BE9-4080-9D8B-0792B2F80110}" srcOrd="4" destOrd="0" presId="urn:microsoft.com/office/officeart/2005/8/layout/lProcess3"/>
    <dgm:cxn modelId="{9C84B5B4-F29D-4B77-953F-EF108E37E036}" type="presParOf" srcId="{F0F00F09-5BE9-4080-9D8B-0792B2F80110}" destId="{739B60D7-CC79-43B7-90C2-EEE67CCA43D6}" srcOrd="0" destOrd="0" presId="urn:microsoft.com/office/officeart/2005/8/layout/lProcess3"/>
    <dgm:cxn modelId="{740F5C39-C06F-4311-9884-297B84541578}" type="presParOf" srcId="{F0F00F09-5BE9-4080-9D8B-0792B2F80110}" destId="{4D30BD7D-8D26-4188-8A34-3BE38244F690}" srcOrd="1" destOrd="0" presId="urn:microsoft.com/office/officeart/2005/8/layout/lProcess3"/>
    <dgm:cxn modelId="{94140E69-9158-46DA-8EDE-A7F2F7BC5FC9}" type="presParOf" srcId="{F0F00F09-5BE9-4080-9D8B-0792B2F80110}" destId="{2F84D661-8225-4F2E-BEC4-2F38E1E4DAFE}" srcOrd="2" destOrd="0" presId="urn:microsoft.com/office/officeart/2005/8/layout/lProcess3"/>
    <dgm:cxn modelId="{C1BAFB4E-7D39-4FB6-BF43-A465BF3DB821}" type="presParOf" srcId="{F0F00F09-5BE9-4080-9D8B-0792B2F80110}" destId="{D7A22CAD-3AFE-47FE-8DDC-386FF7E04D91}" srcOrd="3" destOrd="0" presId="urn:microsoft.com/office/officeart/2005/8/layout/lProcess3"/>
    <dgm:cxn modelId="{F128C2C5-DB1B-4FEF-9A8D-58BE1624BA2C}" type="presParOf" srcId="{F0F00F09-5BE9-4080-9D8B-0792B2F80110}" destId="{C18FD3B1-11C6-4D74-B04F-27967AD45392}" srcOrd="4" destOrd="0" presId="urn:microsoft.com/office/officeart/2005/8/layout/lProcess3"/>
    <dgm:cxn modelId="{148DC9E0-AD77-4F88-93B0-22BF144B5FE5}" type="presParOf" srcId="{F0F00F09-5BE9-4080-9D8B-0792B2F80110}" destId="{42555339-840A-40E6-B9BF-673846ABE6D9}" srcOrd="5" destOrd="0" presId="urn:microsoft.com/office/officeart/2005/8/layout/lProcess3"/>
    <dgm:cxn modelId="{AF2B8F8E-5C15-487D-8D71-E0BF8C8ED9DA}" type="presParOf" srcId="{F0F00F09-5BE9-4080-9D8B-0792B2F80110}" destId="{DF9ADC67-6F0D-4EFA-90AE-8449FBE75AD7}" srcOrd="6" destOrd="0" presId="urn:microsoft.com/office/officeart/2005/8/layout/lProcess3"/>
    <dgm:cxn modelId="{FBCC363D-2DE8-43B5-9AC0-26C458BBB127}" type="presParOf" srcId="{F0F00F09-5BE9-4080-9D8B-0792B2F80110}" destId="{77E34E8D-7582-4170-B18F-696A7D206AD2}" srcOrd="7" destOrd="0" presId="urn:microsoft.com/office/officeart/2005/8/layout/lProcess3"/>
    <dgm:cxn modelId="{9FDFC190-8801-4903-A70D-87E816EC88B8}" type="presParOf" srcId="{F0F00F09-5BE9-4080-9D8B-0792B2F80110}" destId="{4B94C2C2-E55C-4787-8B23-923FE567A4E9}" srcOrd="8" destOrd="0" presId="urn:microsoft.com/office/officeart/2005/8/layout/lProcess3"/>
    <dgm:cxn modelId="{F21E9AD1-D426-45F2-8518-50550E11CB46}" type="presParOf" srcId="{F0F00F09-5BE9-4080-9D8B-0792B2F80110}" destId="{CB1FF795-4401-4412-B078-A80649525EFB}" srcOrd="9" destOrd="0" presId="urn:microsoft.com/office/officeart/2005/8/layout/lProcess3"/>
    <dgm:cxn modelId="{804D09C0-EAC2-4E33-BE0B-EDDF0FF65A6F}" type="presParOf" srcId="{F0F00F09-5BE9-4080-9D8B-0792B2F80110}" destId="{AD976215-2F1C-40E1-9A88-E92BF9A6DF8C}" srcOrd="10" destOrd="0" presId="urn:microsoft.com/office/officeart/2005/8/layout/lProcess3"/>
    <dgm:cxn modelId="{AE499B7A-7353-40DB-AF8C-A3729B3C2282}" type="presParOf" srcId="{9293696E-0C71-41C4-B254-75CCD66FA937}" destId="{B6044C5C-6D02-467D-947D-FA74585717CB}" srcOrd="5" destOrd="0" presId="urn:microsoft.com/office/officeart/2005/8/layout/lProcess3"/>
    <dgm:cxn modelId="{C3537943-6840-4C2C-9B2E-AF5E87F2DEF6}" type="presParOf" srcId="{9293696E-0C71-41C4-B254-75CCD66FA937}" destId="{8D19E20E-B7D7-4F39-A665-3C0B9B6E86A3}" srcOrd="6" destOrd="0" presId="urn:microsoft.com/office/officeart/2005/8/layout/lProcess3"/>
    <dgm:cxn modelId="{B52927CC-7D41-4EB8-92C8-3817CC537EEE}" type="presParOf" srcId="{8D19E20E-B7D7-4F39-A665-3C0B9B6E86A3}" destId="{1453565B-6B63-48B1-86EE-84E8E3BEB6F7}" srcOrd="0" destOrd="0" presId="urn:microsoft.com/office/officeart/2005/8/layout/lProcess3"/>
    <dgm:cxn modelId="{51F11761-4516-4C15-A82F-3019395D2408}" type="presParOf" srcId="{8D19E20E-B7D7-4F39-A665-3C0B9B6E86A3}" destId="{295BAC81-D1C9-4DF3-BEAE-6B62895E7C63}" srcOrd="1" destOrd="0" presId="urn:microsoft.com/office/officeart/2005/8/layout/lProcess3"/>
    <dgm:cxn modelId="{DA7DC0CD-8CA5-4C8D-B411-71EE1FC77106}" type="presParOf" srcId="{8D19E20E-B7D7-4F39-A665-3C0B9B6E86A3}" destId="{E9B90250-5F5D-4101-9AC1-22ECAE6ECA59}" srcOrd="2" destOrd="0" presId="urn:microsoft.com/office/officeart/2005/8/layout/lProcess3"/>
    <dgm:cxn modelId="{E2407098-6214-4677-A2FE-93FDF28AAD68}" type="presParOf" srcId="{8D19E20E-B7D7-4F39-A665-3C0B9B6E86A3}" destId="{BF6AB850-3573-4981-850A-FD298F7566EE}" srcOrd="3" destOrd="0" presId="urn:microsoft.com/office/officeart/2005/8/layout/lProcess3"/>
    <dgm:cxn modelId="{ED81E55A-9F35-4B69-8756-F2B19C0782F5}" type="presParOf" srcId="{8D19E20E-B7D7-4F39-A665-3C0B9B6E86A3}" destId="{2F5C2CA2-72A7-42AD-903B-E1A2F4CA620A}" srcOrd="4" destOrd="0" presId="urn:microsoft.com/office/officeart/2005/8/layout/lProcess3"/>
    <dgm:cxn modelId="{FB6B2488-074E-486D-A31E-9EA5B0945B82}" type="presParOf" srcId="{8D19E20E-B7D7-4F39-A665-3C0B9B6E86A3}" destId="{BF85F8AA-599A-45C1-96B1-E1717D334297}" srcOrd="5" destOrd="0" presId="urn:microsoft.com/office/officeart/2005/8/layout/lProcess3"/>
    <dgm:cxn modelId="{5DB67617-D9CF-45A2-B5BF-F7A805919B8D}" type="presParOf" srcId="{8D19E20E-B7D7-4F39-A665-3C0B9B6E86A3}" destId="{C276744C-F15A-4BDB-9E9B-36982D467DAA}" srcOrd="6" destOrd="0" presId="urn:microsoft.com/office/officeart/2005/8/layout/lProcess3"/>
    <dgm:cxn modelId="{B1F929E3-B0C8-493C-87A4-0BAA6C1EA63C}" type="presParOf" srcId="{8D19E20E-B7D7-4F39-A665-3C0B9B6E86A3}" destId="{E6F110B1-F05E-494F-9F80-5F4FF99E7FC0}" srcOrd="7" destOrd="0" presId="urn:microsoft.com/office/officeart/2005/8/layout/lProcess3"/>
    <dgm:cxn modelId="{4C69E674-9E82-4226-B4DB-B635A8E9CAC4}" type="presParOf" srcId="{8D19E20E-B7D7-4F39-A665-3C0B9B6E86A3}" destId="{FF0CCAEF-DF1C-427E-9E71-DADBD036DCED}" srcOrd="8" destOrd="0" presId="urn:microsoft.com/office/officeart/2005/8/layout/lProcess3"/>
    <dgm:cxn modelId="{2E3C2D4A-92BD-4D67-9D4A-4C7A2E864E9A}" type="presParOf" srcId="{8D19E20E-B7D7-4F39-A665-3C0B9B6E86A3}" destId="{9A656993-CC27-44A1-8985-5181C897CB0D}" srcOrd="9" destOrd="0" presId="urn:microsoft.com/office/officeart/2005/8/layout/lProcess3"/>
    <dgm:cxn modelId="{15DBFC0D-AB3A-4E63-9075-4A07FF1B7672}" type="presParOf" srcId="{8D19E20E-B7D7-4F39-A665-3C0B9B6E86A3}" destId="{1F6FD89F-B4DC-4474-AA9F-40E8A71BD431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36C9F-FEE7-486C-A1E4-A2CC0FA040DF}">
      <dsp:nvSpPr>
        <dsp:cNvPr id="0" name=""/>
        <dsp:cNvSpPr/>
      </dsp:nvSpPr>
      <dsp:spPr>
        <a:xfrm>
          <a:off x="0" y="62811"/>
          <a:ext cx="2463377" cy="1089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motorisch</a:t>
          </a:r>
          <a:endParaRPr lang="de-DE" sz="2800" kern="1200" dirty="0"/>
        </a:p>
      </dsp:txBody>
      <dsp:txXfrm>
        <a:off x="544659" y="62811"/>
        <a:ext cx="1374060" cy="1089317"/>
      </dsp:txXfrm>
    </dsp:sp>
    <dsp:sp modelId="{11205D1A-BD5E-442E-AC32-CD50D5595B82}">
      <dsp:nvSpPr>
        <dsp:cNvPr id="0" name=""/>
        <dsp:cNvSpPr/>
      </dsp:nvSpPr>
      <dsp:spPr>
        <a:xfrm>
          <a:off x="2246354" y="329197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 err="1"/>
            <a:t>Einbeinstand</a:t>
          </a:r>
          <a:endParaRPr lang="de-DE" sz="1100" kern="1200" dirty="0"/>
        </a:p>
      </dsp:txBody>
      <dsp:txXfrm>
        <a:off x="2524628" y="329197"/>
        <a:ext cx="834822" cy="556547"/>
      </dsp:txXfrm>
    </dsp:sp>
    <dsp:sp modelId="{FC8B74B6-6427-410E-8CBC-232D23C7D254}">
      <dsp:nvSpPr>
        <dsp:cNvPr id="0" name=""/>
        <dsp:cNvSpPr/>
      </dsp:nvSpPr>
      <dsp:spPr>
        <a:xfrm>
          <a:off x="3442931" y="329197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Ball fangen</a:t>
          </a:r>
        </a:p>
      </dsp:txBody>
      <dsp:txXfrm>
        <a:off x="3721205" y="329197"/>
        <a:ext cx="834822" cy="556547"/>
      </dsp:txXfrm>
    </dsp:sp>
    <dsp:sp modelId="{F040B73D-E483-4A52-80D6-6C2B3AB58615}">
      <dsp:nvSpPr>
        <dsp:cNvPr id="0" name=""/>
        <dsp:cNvSpPr/>
      </dsp:nvSpPr>
      <dsp:spPr>
        <a:xfrm>
          <a:off x="4639509" y="329197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Seilspringen</a:t>
          </a:r>
        </a:p>
      </dsp:txBody>
      <dsp:txXfrm>
        <a:off x="4917783" y="329197"/>
        <a:ext cx="834822" cy="556547"/>
      </dsp:txXfrm>
    </dsp:sp>
    <dsp:sp modelId="{E9A19D81-C3CC-42DD-9E2B-AA575CAC336F}">
      <dsp:nvSpPr>
        <dsp:cNvPr id="0" name=""/>
        <dsp:cNvSpPr/>
      </dsp:nvSpPr>
      <dsp:spPr>
        <a:xfrm>
          <a:off x="5836086" y="329197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schneiden und kleben</a:t>
          </a:r>
          <a:endParaRPr lang="de-DE" sz="900" kern="1200" dirty="0"/>
        </a:p>
      </dsp:txBody>
      <dsp:txXfrm>
        <a:off x="6114360" y="329197"/>
        <a:ext cx="834822" cy="556547"/>
      </dsp:txXfrm>
    </dsp:sp>
    <dsp:sp modelId="{2746D08D-CBAD-40B2-93D7-D49F7E47EC0F}">
      <dsp:nvSpPr>
        <dsp:cNvPr id="0" name=""/>
        <dsp:cNvSpPr/>
      </dsp:nvSpPr>
      <dsp:spPr>
        <a:xfrm>
          <a:off x="7032664" y="329197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Stifthaltung</a:t>
          </a:r>
          <a:endParaRPr lang="de-DE" sz="1200" kern="1200" dirty="0"/>
        </a:p>
      </dsp:txBody>
      <dsp:txXfrm>
        <a:off x="7310938" y="329197"/>
        <a:ext cx="834822" cy="556547"/>
      </dsp:txXfrm>
    </dsp:sp>
    <dsp:sp modelId="{098FDF14-9229-46D3-8BDF-7B66B3CECD0D}">
      <dsp:nvSpPr>
        <dsp:cNvPr id="0" name=""/>
        <dsp:cNvSpPr/>
      </dsp:nvSpPr>
      <dsp:spPr>
        <a:xfrm>
          <a:off x="902" y="1246005"/>
          <a:ext cx="2429984" cy="1038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sprachlich</a:t>
          </a:r>
        </a:p>
      </dsp:txBody>
      <dsp:txXfrm>
        <a:off x="520268" y="1246005"/>
        <a:ext cx="1391252" cy="1038732"/>
      </dsp:txXfrm>
    </dsp:sp>
    <dsp:sp modelId="{E1853C21-90F3-421B-9E81-BE5AD5568792}">
      <dsp:nvSpPr>
        <dsp:cNvPr id="0" name=""/>
        <dsp:cNvSpPr/>
      </dsp:nvSpPr>
      <dsp:spPr>
        <a:xfrm>
          <a:off x="2206554" y="1469238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Ganze Sätze sprechen</a:t>
          </a:r>
        </a:p>
      </dsp:txBody>
      <dsp:txXfrm>
        <a:off x="2484828" y="1469238"/>
        <a:ext cx="834822" cy="556547"/>
      </dsp:txXfrm>
    </dsp:sp>
    <dsp:sp modelId="{44490B68-FEA7-412F-95BA-930F9A9FECAB}">
      <dsp:nvSpPr>
        <dsp:cNvPr id="0" name=""/>
        <dsp:cNvSpPr/>
      </dsp:nvSpPr>
      <dsp:spPr>
        <a:xfrm>
          <a:off x="3403132" y="1469238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Nacher</a:t>
          </a:r>
          <a:r>
            <a:rPr lang="de-DE" sz="1200" kern="1200" dirty="0"/>
            <a:t>-zählen von Erlebnissen</a:t>
          </a:r>
        </a:p>
      </dsp:txBody>
      <dsp:txXfrm>
        <a:off x="3681406" y="1469238"/>
        <a:ext cx="834822" cy="556547"/>
      </dsp:txXfrm>
    </dsp:sp>
    <dsp:sp modelId="{60498D65-7357-4284-8DB8-7ED723371719}">
      <dsp:nvSpPr>
        <dsp:cNvPr id="0" name=""/>
        <dsp:cNvSpPr/>
      </dsp:nvSpPr>
      <dsp:spPr>
        <a:xfrm>
          <a:off x="4599709" y="1469238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Silben schwingen</a:t>
          </a:r>
        </a:p>
      </dsp:txBody>
      <dsp:txXfrm>
        <a:off x="4877983" y="1469238"/>
        <a:ext cx="834822" cy="556547"/>
      </dsp:txXfrm>
    </dsp:sp>
    <dsp:sp modelId="{73710252-B907-487C-BFC4-FD14697B6748}">
      <dsp:nvSpPr>
        <dsp:cNvPr id="0" name=""/>
        <dsp:cNvSpPr/>
      </dsp:nvSpPr>
      <dsp:spPr>
        <a:xfrm>
          <a:off x="5796287" y="1469238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Vorlesen</a:t>
          </a:r>
        </a:p>
      </dsp:txBody>
      <dsp:txXfrm>
        <a:off x="6074561" y="1469238"/>
        <a:ext cx="834822" cy="556547"/>
      </dsp:txXfrm>
    </dsp:sp>
    <dsp:sp modelId="{BEE2917B-B2EE-427E-89D8-D184FAF853DE}">
      <dsp:nvSpPr>
        <dsp:cNvPr id="0" name=""/>
        <dsp:cNvSpPr/>
      </dsp:nvSpPr>
      <dsp:spPr>
        <a:xfrm>
          <a:off x="6999271" y="1487097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Zuhören</a:t>
          </a:r>
        </a:p>
      </dsp:txBody>
      <dsp:txXfrm>
        <a:off x="7277545" y="1487097"/>
        <a:ext cx="834822" cy="556547"/>
      </dsp:txXfrm>
    </dsp:sp>
    <dsp:sp modelId="{739B60D7-CC79-43B7-90C2-EEE67CCA43D6}">
      <dsp:nvSpPr>
        <dsp:cNvPr id="0" name=""/>
        <dsp:cNvSpPr/>
      </dsp:nvSpPr>
      <dsp:spPr>
        <a:xfrm>
          <a:off x="902" y="2378613"/>
          <a:ext cx="2305481" cy="961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sozial</a:t>
          </a:r>
        </a:p>
      </dsp:txBody>
      <dsp:txXfrm>
        <a:off x="481528" y="2378613"/>
        <a:ext cx="1344230" cy="961251"/>
      </dsp:txXfrm>
    </dsp:sp>
    <dsp:sp modelId="{2F84D661-8225-4F2E-BEC4-2F38E1E4DAFE}">
      <dsp:nvSpPr>
        <dsp:cNvPr id="0" name=""/>
        <dsp:cNvSpPr/>
      </dsp:nvSpPr>
      <dsp:spPr>
        <a:xfrm>
          <a:off x="2171093" y="2574570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 err="1"/>
            <a:t>Eigenstän-diges</a:t>
          </a:r>
          <a:r>
            <a:rPr lang="de-DE" sz="1100" kern="1200" dirty="0"/>
            <a:t> Spielen</a:t>
          </a:r>
        </a:p>
      </dsp:txBody>
      <dsp:txXfrm>
        <a:off x="2449367" y="2574570"/>
        <a:ext cx="834822" cy="556547"/>
      </dsp:txXfrm>
    </dsp:sp>
    <dsp:sp modelId="{C18FD3B1-11C6-4D74-B04F-27967AD45392}">
      <dsp:nvSpPr>
        <dsp:cNvPr id="0" name=""/>
        <dsp:cNvSpPr/>
      </dsp:nvSpPr>
      <dsp:spPr>
        <a:xfrm>
          <a:off x="3367671" y="2574570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Gefühle regulieren können</a:t>
          </a:r>
        </a:p>
      </dsp:txBody>
      <dsp:txXfrm>
        <a:off x="3645945" y="2574570"/>
        <a:ext cx="834822" cy="556547"/>
      </dsp:txXfrm>
    </dsp:sp>
    <dsp:sp modelId="{DF9ADC67-6F0D-4EFA-90AE-8449FBE75AD7}">
      <dsp:nvSpPr>
        <dsp:cNvPr id="0" name=""/>
        <dsp:cNvSpPr/>
      </dsp:nvSpPr>
      <dsp:spPr>
        <a:xfrm>
          <a:off x="4591252" y="2580965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Selbständig-</a:t>
          </a:r>
          <a:r>
            <a:rPr lang="de-DE" sz="1100" kern="1200" dirty="0" err="1"/>
            <a:t>keit</a:t>
          </a:r>
          <a:r>
            <a:rPr lang="de-DE" sz="1100" kern="1200" dirty="0"/>
            <a:t> </a:t>
          </a:r>
        </a:p>
      </dsp:txBody>
      <dsp:txXfrm>
        <a:off x="4869526" y="2580965"/>
        <a:ext cx="834822" cy="556547"/>
      </dsp:txXfrm>
    </dsp:sp>
    <dsp:sp modelId="{4B94C2C2-E55C-4787-8B23-923FE567A4E9}">
      <dsp:nvSpPr>
        <dsp:cNvPr id="0" name=""/>
        <dsp:cNvSpPr/>
      </dsp:nvSpPr>
      <dsp:spPr>
        <a:xfrm>
          <a:off x="5802406" y="2580965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Aufmerksam-</a:t>
          </a:r>
          <a:r>
            <a:rPr lang="de-DE" sz="1100" kern="1200" dirty="0" err="1"/>
            <a:t>keit</a:t>
          </a:r>
          <a:r>
            <a:rPr lang="de-DE" sz="1100" kern="1200" dirty="0"/>
            <a:t> beibehalten</a:t>
          </a:r>
        </a:p>
      </dsp:txBody>
      <dsp:txXfrm>
        <a:off x="6080680" y="2580965"/>
        <a:ext cx="834822" cy="556547"/>
      </dsp:txXfrm>
    </dsp:sp>
    <dsp:sp modelId="{AD976215-2F1C-40E1-9A88-E92BF9A6DF8C}">
      <dsp:nvSpPr>
        <dsp:cNvPr id="0" name=""/>
        <dsp:cNvSpPr/>
      </dsp:nvSpPr>
      <dsp:spPr>
        <a:xfrm>
          <a:off x="7013563" y="2580965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Durchhalte-vermögen</a:t>
          </a:r>
        </a:p>
      </dsp:txBody>
      <dsp:txXfrm>
        <a:off x="7291837" y="2580965"/>
        <a:ext cx="834822" cy="556547"/>
      </dsp:txXfrm>
    </dsp:sp>
    <dsp:sp modelId="{1453565B-6B63-48B1-86EE-84E8E3BEB6F7}">
      <dsp:nvSpPr>
        <dsp:cNvPr id="0" name=""/>
        <dsp:cNvSpPr/>
      </dsp:nvSpPr>
      <dsp:spPr>
        <a:xfrm>
          <a:off x="902" y="3433740"/>
          <a:ext cx="2452246" cy="9679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mathematisch</a:t>
          </a:r>
        </a:p>
      </dsp:txBody>
      <dsp:txXfrm>
        <a:off x="484874" y="3433740"/>
        <a:ext cx="1484303" cy="967943"/>
      </dsp:txXfrm>
    </dsp:sp>
    <dsp:sp modelId="{E9B90250-5F5D-4101-9AC1-22ECAE6ECA59}">
      <dsp:nvSpPr>
        <dsp:cNvPr id="0" name=""/>
        <dsp:cNvSpPr/>
      </dsp:nvSpPr>
      <dsp:spPr>
        <a:xfrm>
          <a:off x="2235223" y="3639438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Vor- und Rückwärts zählen</a:t>
          </a:r>
        </a:p>
      </dsp:txBody>
      <dsp:txXfrm>
        <a:off x="2513497" y="3639438"/>
        <a:ext cx="834822" cy="556547"/>
      </dsp:txXfrm>
    </dsp:sp>
    <dsp:sp modelId="{2F5C2CA2-72A7-42AD-903B-E1A2F4CA620A}">
      <dsp:nvSpPr>
        <dsp:cNvPr id="0" name=""/>
        <dsp:cNvSpPr/>
      </dsp:nvSpPr>
      <dsp:spPr>
        <a:xfrm>
          <a:off x="3431800" y="3639438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 err="1"/>
            <a:t>Mengenerfas-sung</a:t>
          </a:r>
          <a:endParaRPr lang="de-DE" sz="1100" kern="1200" dirty="0"/>
        </a:p>
      </dsp:txBody>
      <dsp:txXfrm>
        <a:off x="3710074" y="3639438"/>
        <a:ext cx="834822" cy="556547"/>
      </dsp:txXfrm>
    </dsp:sp>
    <dsp:sp modelId="{C276744C-F15A-4BDB-9E9B-36982D467DAA}">
      <dsp:nvSpPr>
        <dsp:cNvPr id="0" name=""/>
        <dsp:cNvSpPr/>
      </dsp:nvSpPr>
      <dsp:spPr>
        <a:xfrm>
          <a:off x="4628378" y="3639438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Zahlen erkennen</a:t>
          </a:r>
        </a:p>
      </dsp:txBody>
      <dsp:txXfrm>
        <a:off x="4906652" y="3639438"/>
        <a:ext cx="834822" cy="556547"/>
      </dsp:txXfrm>
    </dsp:sp>
    <dsp:sp modelId="{FF0CCAEF-DF1C-427E-9E71-DADBD036DCED}">
      <dsp:nvSpPr>
        <dsp:cNvPr id="0" name=""/>
        <dsp:cNvSpPr/>
      </dsp:nvSpPr>
      <dsp:spPr>
        <a:xfrm>
          <a:off x="5824955" y="3639438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Würfelbilder kennen</a:t>
          </a:r>
        </a:p>
      </dsp:txBody>
      <dsp:txXfrm>
        <a:off x="6103229" y="3639438"/>
        <a:ext cx="834822" cy="556547"/>
      </dsp:txXfrm>
    </dsp:sp>
    <dsp:sp modelId="{1F6FD89F-B4DC-4474-AA9F-40E8A71BD431}">
      <dsp:nvSpPr>
        <dsp:cNvPr id="0" name=""/>
        <dsp:cNvSpPr/>
      </dsp:nvSpPr>
      <dsp:spPr>
        <a:xfrm>
          <a:off x="7021533" y="3639438"/>
          <a:ext cx="1391369" cy="5565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Recht-Links-</a:t>
          </a:r>
          <a:r>
            <a:rPr lang="de-DE" sz="1100" kern="1200" dirty="0" err="1"/>
            <a:t>Unterschei</a:t>
          </a:r>
          <a:r>
            <a:rPr lang="de-DE" sz="1100" kern="1200" dirty="0"/>
            <a:t>-dung</a:t>
          </a:r>
        </a:p>
      </dsp:txBody>
      <dsp:txXfrm>
        <a:off x="7299807" y="3639438"/>
        <a:ext cx="834822" cy="556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E4660-EC4A-4CBB-ACC7-F0B9985E6E31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2F8EF-B5D6-4341-BDCC-EEE44B6F74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92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DE67-7AE8-44D3-B1B1-6F9EFA70C142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1A22E-D6DC-4ECF-B6C5-528B5FA6A3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55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1A22E-D6DC-4ECF-B6C5-528B5FA6A31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6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1A22E-D6DC-4ECF-B6C5-528B5FA6A31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6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1A22E-D6DC-4ECF-B6C5-528B5FA6A31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6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1A22E-D6DC-4ECF-B6C5-528B5FA6A31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6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1A22E-D6DC-4ECF-B6C5-528B5FA6A31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6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DA4DAD-829C-46DD-AF29-DAC815A97FEF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2CCDA0-A8E2-4C67-938F-D88E4456B5BD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3228536"/>
            <a:ext cx="8784976" cy="1752600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latin typeface="Albertus Extra Bold" pitchFamily="34" charset="0"/>
              </a:rPr>
              <a:t>ÜBERGANG KINDERGARTEN - GRUNDSCHULE</a:t>
            </a:r>
          </a:p>
          <a:p>
            <a:pPr algn="l"/>
            <a:endParaRPr lang="de-DE" sz="2000" dirty="0">
              <a:latin typeface="Albertus Extra Bold" pitchFamily="34" charset="0"/>
            </a:endParaRPr>
          </a:p>
          <a:p>
            <a:pPr algn="ctr"/>
            <a:r>
              <a:rPr lang="de-DE" sz="2000" dirty="0">
                <a:latin typeface="Albertus Extra Bold" pitchFamily="34" charset="0"/>
              </a:rPr>
              <a:t>Informationen zur Umsetzung der Kooperation in Hohenstein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62" y="1196752"/>
            <a:ext cx="3522314" cy="13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1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t="20409" r="39777" b="13334"/>
          <a:stretch/>
        </p:blipFill>
        <p:spPr bwMode="auto">
          <a:xfrm>
            <a:off x="2316401" y="1988840"/>
            <a:ext cx="4559855" cy="42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4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  <a:endParaRPr lang="de-DE" sz="20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971616675"/>
              </p:ext>
            </p:extLst>
          </p:nvPr>
        </p:nvGraphicFramePr>
        <p:xfrm>
          <a:off x="539552" y="1988840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79512" y="1844824"/>
            <a:ext cx="2160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B</a:t>
            </a:r>
          </a:p>
          <a:p>
            <a:r>
              <a:rPr lang="de-DE" sz="2000" b="1" dirty="0"/>
              <a:t>A</a:t>
            </a:r>
          </a:p>
          <a:p>
            <a:r>
              <a:rPr lang="de-DE" sz="2000" b="1" dirty="0"/>
              <a:t>S</a:t>
            </a:r>
          </a:p>
          <a:p>
            <a:r>
              <a:rPr lang="de-DE" sz="2000" b="1" dirty="0"/>
              <a:t>I</a:t>
            </a:r>
          </a:p>
          <a:p>
            <a:r>
              <a:rPr lang="de-DE" sz="2000" b="1" dirty="0"/>
              <a:t>S</a:t>
            </a:r>
          </a:p>
          <a:p>
            <a:r>
              <a:rPr lang="de-DE" sz="2000" b="1" dirty="0"/>
              <a:t>K</a:t>
            </a:r>
          </a:p>
          <a:p>
            <a:r>
              <a:rPr lang="de-DE" sz="2000" b="1" dirty="0"/>
              <a:t>O</a:t>
            </a:r>
          </a:p>
          <a:p>
            <a:r>
              <a:rPr lang="de-DE" sz="2000" b="1" dirty="0"/>
              <a:t>M</a:t>
            </a:r>
          </a:p>
          <a:p>
            <a:r>
              <a:rPr lang="de-DE" sz="2000" b="1" dirty="0"/>
              <a:t>P</a:t>
            </a:r>
          </a:p>
          <a:p>
            <a:r>
              <a:rPr lang="de-DE" sz="2000" b="1" dirty="0"/>
              <a:t>E</a:t>
            </a:r>
          </a:p>
          <a:p>
            <a:r>
              <a:rPr lang="de-DE" sz="2000" b="1" dirty="0"/>
              <a:t>T</a:t>
            </a:r>
          </a:p>
          <a:p>
            <a:r>
              <a:rPr lang="de-DE" sz="2000" b="1" dirty="0"/>
              <a:t>E</a:t>
            </a:r>
          </a:p>
          <a:p>
            <a:r>
              <a:rPr lang="de-DE" sz="2000" b="1" dirty="0"/>
              <a:t>N</a:t>
            </a:r>
          </a:p>
          <a:p>
            <a:r>
              <a:rPr lang="de-DE" sz="2000" b="1" dirty="0"/>
              <a:t>Z</a:t>
            </a:r>
          </a:p>
          <a:p>
            <a:r>
              <a:rPr lang="de-DE" sz="2000" b="1" dirty="0"/>
              <a:t>E</a:t>
            </a:r>
          </a:p>
          <a:p>
            <a:r>
              <a:rPr lang="de-DE" sz="20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0955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Fragen?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329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33933" r="38282" b="16935"/>
          <a:stretch/>
        </p:blipFill>
        <p:spPr bwMode="auto">
          <a:xfrm>
            <a:off x="1315354" y="2276872"/>
            <a:ext cx="6280982" cy="41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0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32166" r="35298" b="21454"/>
          <a:stretch/>
        </p:blipFill>
        <p:spPr bwMode="auto">
          <a:xfrm>
            <a:off x="1222562" y="2492896"/>
            <a:ext cx="6517790" cy="344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84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21616" r="36537" b="21624"/>
          <a:stretch/>
        </p:blipFill>
        <p:spPr bwMode="auto">
          <a:xfrm>
            <a:off x="1717922" y="2276872"/>
            <a:ext cx="596668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0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t="20759" r="36025" b="20050"/>
          <a:stretch/>
        </p:blipFill>
        <p:spPr bwMode="auto">
          <a:xfrm>
            <a:off x="1501231" y="2132856"/>
            <a:ext cx="616711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4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TERMINE</a:t>
            </a:r>
          </a:p>
          <a:p>
            <a:pPr marL="0" indent="0" algn="ctr">
              <a:buNone/>
            </a:pPr>
            <a:endParaRPr lang="de-DE" dirty="0"/>
          </a:p>
          <a:p>
            <a:r>
              <a:rPr lang="de-DE" dirty="0"/>
              <a:t>November/ Dezember 2022: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Besuch durch eine Lehrkraft im Kindergarten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Besuch durch Schulleitung</a:t>
            </a:r>
          </a:p>
          <a:p>
            <a:endParaRPr lang="de-DE" dirty="0"/>
          </a:p>
          <a:p>
            <a:r>
              <a:rPr lang="de-DE" dirty="0"/>
              <a:t>Mittwoch, 25.01.2023 (heute) 19.00 Uhr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Elternabend</a:t>
            </a:r>
          </a:p>
          <a:p>
            <a:pPr marL="393192" lvl="1" indent="0">
              <a:buNone/>
            </a:pPr>
            <a:endParaRPr lang="de-DE" dirty="0"/>
          </a:p>
          <a:p>
            <a:pPr lvl="1"/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0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F8FA52-4869-8DAD-000A-CCC14DDC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dirty="0"/>
              <a:t>TERMINE</a:t>
            </a:r>
          </a:p>
          <a:p>
            <a:pPr marL="0" indent="0" algn="ctr">
              <a:buNone/>
            </a:pPr>
            <a:endParaRPr lang="de-DE" dirty="0"/>
          </a:p>
          <a:p>
            <a:r>
              <a:rPr lang="de-DE" dirty="0"/>
              <a:t>Montag, 30.01.2023 von 14.00-15.35 Uhr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1. Schulbesuch der Kindergartenkinder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erste Busfahrt mit Erzieherinnen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Schulhaus/Schulgelände kennenlernen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Farben und Sprache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Montag, 27.02.2023 von 14.00-15.35 Uhr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2. Schulbesuch der Kindergartenkinder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Busfahrt mit Erzieherinnen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Zahlen und Mengen</a:t>
            </a: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2175070-4B26-62E5-9DFE-53598A7A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6599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659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de-DE" sz="3800" dirty="0"/>
              <a:t>TERMINE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3200" dirty="0"/>
              <a:t>Februar/März 2023: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3200" dirty="0"/>
              <a:t>weiterer Besuch durch eine Lehrkraft im Kindergarten</a:t>
            </a:r>
          </a:p>
          <a:p>
            <a:pPr marL="0" indent="0">
              <a:buNone/>
            </a:pPr>
            <a:endParaRPr lang="de-DE" sz="3200" dirty="0"/>
          </a:p>
          <a:p>
            <a:r>
              <a:rPr lang="de-DE" sz="3200" dirty="0"/>
              <a:t>Dienstag, 21.03.2023 von 14.00-15.35 Uhr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3200" dirty="0"/>
              <a:t>3. Schulbesuch der Kindergartenkinder gemeinsam mit den Eltern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3200" dirty="0"/>
              <a:t>Busfahrt (mit Eltern)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3200" dirty="0"/>
              <a:t>Basteln mit den Schulkindern aus den Klassen 1 und 2 (Anlauttabelle)</a:t>
            </a:r>
          </a:p>
          <a:p>
            <a:pPr marL="0" indent="0">
              <a:buNone/>
            </a:pPr>
            <a:endParaRPr lang="de-DE" sz="3200" dirty="0"/>
          </a:p>
          <a:p>
            <a:r>
              <a:rPr lang="de-DE" sz="3200" dirty="0"/>
              <a:t>Montag, 24.04.2023 von 14.00-15.35 Uhr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3200" dirty="0"/>
              <a:t>4. Schulbesuch der Kindergartenkinder mit den Eltern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3200" dirty="0"/>
              <a:t>Busfahrt (mit Eltern)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3200" dirty="0"/>
              <a:t>Sportnachmittag (Sportbekleidung)</a:t>
            </a:r>
          </a:p>
        </p:txBody>
      </p:sp>
    </p:spTree>
    <p:extLst>
      <p:ext uri="{BB962C8B-B14F-4D97-AF65-F5344CB8AC3E}">
        <p14:creationId xmlns:p14="http://schemas.microsoft.com/office/powerpoint/2010/main" val="325193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2400" dirty="0"/>
              <a:t>ÜBERGANG KINDERGARTEN – GRUNDSCHULE IN HOHENSTEIN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/>
              <a:t>TERMINE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r>
              <a:rPr lang="de-DE" dirty="0"/>
              <a:t>Donnerstag, 13.07.2023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5. Schulbesuch der Kindergartenkinder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Busfahrt vormittags mit Erzieherinnen 2.-5. Stunde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Schulalltag/Unterricht kennenlernen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gemeinsame Pausen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Kennenlernen des Hallenbades (Badebekleidung)</a:t>
            </a:r>
          </a:p>
          <a:p>
            <a:pPr marL="393192" lvl="1" indent="0">
              <a:buNone/>
            </a:pPr>
            <a:endParaRPr lang="de-DE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de-DE" sz="2600" dirty="0"/>
              <a:t>Donnerstag, 13.07.2023, 19 Uhr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Elterninformationsabend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de-DE" sz="2600" dirty="0"/>
          </a:p>
          <a:p>
            <a:pPr marL="393192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127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317</Words>
  <Application>Microsoft Office PowerPoint</Application>
  <PresentationFormat>Bildschirmpräsentation (4:3)</PresentationFormat>
  <Paragraphs>112</Paragraphs>
  <Slides>12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Albertus Extra Bold</vt:lpstr>
      <vt:lpstr>Calibri</vt:lpstr>
      <vt:lpstr>Constantia</vt:lpstr>
      <vt:lpstr>Wingdings</vt:lpstr>
      <vt:lpstr>Wingdings 2</vt:lpstr>
      <vt:lpstr>Hyperion</vt:lpstr>
      <vt:lpstr>PowerPoint-Präsentation</vt:lpstr>
      <vt:lpstr>ÜBERGANG KINDERGARTEN – GRUNDSCHULE IN HOHENSTEIN</vt:lpstr>
      <vt:lpstr>ÜBERGANG KINDERGARTEN – GRUNDSCHULE IN HOHENSTEIN</vt:lpstr>
      <vt:lpstr>ÜBERGANG KINDERGARTEN – GRUNDSCHULE IN HOHENSTEIN</vt:lpstr>
      <vt:lpstr>ÜBERGANG KINDERGARTEN – GRUNDSCHULE IN HOHENSTEIN</vt:lpstr>
      <vt:lpstr>ÜBERGANG KINDERGARTEN – GRUNDSCHULE IN HOHENSTEIN</vt:lpstr>
      <vt:lpstr>ÜBERGANG KINDERGARTEN – GRUNDSCHULE IN HOHENSTEIN</vt:lpstr>
      <vt:lpstr>ÜBERGANG KINDERGARTEN – GRUNDSCHULE IN HOHENSTEIN</vt:lpstr>
      <vt:lpstr>ÜBERGANG KINDERGARTEN – GRUNDSCHULE IN HOHENSTEIN</vt:lpstr>
      <vt:lpstr>ÜBERGANG KINDERGARTEN – GRUNDSCHULE IN HOHENSTEIN</vt:lpstr>
      <vt:lpstr>ÜBERGANG KINDERGARTEN – GRUNDSCHULE IN HOHENSTEIN</vt:lpstr>
      <vt:lpstr>ÜBERGANG KINDERGARTEN – GRUNDSCHULE IN HOHENSTEIN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</dc:creator>
  <cp:lastModifiedBy>Rektor</cp:lastModifiedBy>
  <cp:revision>21</cp:revision>
  <cp:lastPrinted>2019-03-11T12:13:20Z</cp:lastPrinted>
  <dcterms:created xsi:type="dcterms:W3CDTF">2017-12-20T13:30:41Z</dcterms:created>
  <dcterms:modified xsi:type="dcterms:W3CDTF">2023-01-26T07:13:08Z</dcterms:modified>
</cp:coreProperties>
</file>